
<file path=[Content_Types].xml><?xml version="1.0" encoding="utf-8"?>
<Types xmlns="http://schemas.openxmlformats.org/package/2006/content-types">
  <Default Extension="xml" ContentType="application/xml"/>
  <Default Extension="jpeg" ContentType="image/jpeg"/>
  <Default Extension="jpg" ContentType="image/jp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2"/>
  </p:notesMasterIdLst>
  <p:handoutMasterIdLst>
    <p:handoutMasterId r:id="rId43"/>
  </p:handoutMasterIdLst>
  <p:sldIdLst>
    <p:sldId id="256" r:id="rId2"/>
    <p:sldId id="289" r:id="rId3"/>
    <p:sldId id="257" r:id="rId4"/>
    <p:sldId id="258" r:id="rId5"/>
    <p:sldId id="261" r:id="rId6"/>
    <p:sldId id="259" r:id="rId7"/>
    <p:sldId id="260" r:id="rId8"/>
    <p:sldId id="262" r:id="rId9"/>
    <p:sldId id="263" r:id="rId10"/>
    <p:sldId id="264" r:id="rId11"/>
    <p:sldId id="265" r:id="rId12"/>
    <p:sldId id="267" r:id="rId13"/>
    <p:sldId id="266" r:id="rId14"/>
    <p:sldId id="268" r:id="rId15"/>
    <p:sldId id="269" r:id="rId16"/>
    <p:sldId id="270" r:id="rId17"/>
    <p:sldId id="271" r:id="rId18"/>
    <p:sldId id="272" r:id="rId19"/>
    <p:sldId id="273" r:id="rId20"/>
    <p:sldId id="274" r:id="rId21"/>
    <p:sldId id="275" r:id="rId22"/>
    <p:sldId id="276" r:id="rId23"/>
    <p:sldId id="278" r:id="rId24"/>
    <p:sldId id="277" r:id="rId25"/>
    <p:sldId id="279" r:id="rId26"/>
    <p:sldId id="280" r:id="rId27"/>
    <p:sldId id="281" r:id="rId28"/>
    <p:sldId id="282" r:id="rId29"/>
    <p:sldId id="283" r:id="rId30"/>
    <p:sldId id="284" r:id="rId31"/>
    <p:sldId id="285" r:id="rId32"/>
    <p:sldId id="286" r:id="rId33"/>
    <p:sldId id="287" r:id="rId34"/>
    <p:sldId id="288" r:id="rId35"/>
    <p:sldId id="290" r:id="rId36"/>
    <p:sldId id="291" r:id="rId37"/>
    <p:sldId id="292" r:id="rId38"/>
    <p:sldId id="293" r:id="rId39"/>
    <p:sldId id="295" r:id="rId40"/>
    <p:sldId id="294" r:id="rId41"/>
  </p:sldIdLst>
  <p:sldSz cx="9144000" cy="5143500" type="screen16x9"/>
  <p:notesSz cx="6858000" cy="9144000"/>
  <p:defaultTextStyle>
    <a:defPPr>
      <a:defRPr lang="en-US"/>
    </a:defPPr>
    <a:lvl1pPr marL="0" algn="l" defTabSz="342900" rtl="0" eaLnBrk="1" latinLnBrk="0" hangingPunct="1">
      <a:defRPr sz="1400" kern="1200">
        <a:solidFill>
          <a:schemeClr val="tx1"/>
        </a:solidFill>
        <a:latin typeface="+mn-lt"/>
        <a:ea typeface="+mn-ea"/>
        <a:cs typeface="+mn-cs"/>
      </a:defRPr>
    </a:lvl1pPr>
    <a:lvl2pPr marL="105750" indent="-285750" algn="l" defTabSz="342900" rtl="0" eaLnBrk="1" latinLnBrk="0" hangingPunct="1">
      <a:buFont typeface="Wingdings" panose="05000000000000000000" pitchFamily="2" charset="2"/>
      <a:buChar char="§"/>
      <a:defRPr sz="1400" kern="1200">
        <a:solidFill>
          <a:schemeClr val="tx1"/>
        </a:solidFill>
        <a:latin typeface="+mn-lt"/>
        <a:ea typeface="+mn-ea"/>
        <a:cs typeface="+mn-cs"/>
      </a:defRPr>
    </a:lvl2pPr>
    <a:lvl3pPr marL="465750" indent="-285750" algn="l" defTabSz="342900" rtl="0" eaLnBrk="1" latinLnBrk="0" hangingPunct="1">
      <a:buFont typeface="+mn-lt"/>
      <a:buChar char="–"/>
      <a:defRPr sz="1400" kern="1200">
        <a:solidFill>
          <a:schemeClr val="tx1"/>
        </a:solidFill>
        <a:latin typeface="+mn-lt"/>
        <a:ea typeface="+mn-ea"/>
        <a:cs typeface="+mn-cs"/>
      </a:defRPr>
    </a:lvl3pPr>
    <a:lvl4pPr marL="645750" indent="-285750" algn="l" defTabSz="342900" rtl="0" eaLnBrk="1" latinLnBrk="0" hangingPunct="1">
      <a:buFont typeface="+mn-lt"/>
      <a:buChar char="–"/>
      <a:defRPr sz="1400" kern="1200">
        <a:solidFill>
          <a:schemeClr val="tx1"/>
        </a:solidFill>
        <a:latin typeface="+mn-lt"/>
        <a:ea typeface="+mn-ea"/>
        <a:cs typeface="+mn-cs"/>
      </a:defRPr>
    </a:lvl4pPr>
    <a:lvl5pPr marL="825750" indent="-285750" algn="l" defTabSz="342900" rtl="0" eaLnBrk="1" latinLnBrk="0" hangingPunct="1">
      <a:buFont typeface="+mn-lt"/>
      <a:buChar char="–"/>
      <a:defRPr sz="1400" kern="1200">
        <a:solidFill>
          <a:schemeClr val="tx1"/>
        </a:solidFill>
        <a:latin typeface="+mn-lt"/>
        <a:ea typeface="+mn-ea"/>
        <a:cs typeface="+mn-cs"/>
      </a:defRPr>
    </a:lvl5pPr>
    <a:lvl6pPr marL="1005750" indent="-285750" algn="l" defTabSz="342900" rtl="0" eaLnBrk="1" latinLnBrk="0" hangingPunct="1">
      <a:buFont typeface="+mn-lt"/>
      <a:buChar char="–"/>
      <a:defRPr sz="1400" kern="1200">
        <a:solidFill>
          <a:schemeClr val="tx1"/>
        </a:solidFill>
        <a:latin typeface="+mn-lt"/>
        <a:ea typeface="+mn-ea"/>
        <a:cs typeface="+mn-cs"/>
      </a:defRPr>
    </a:lvl6pPr>
    <a:lvl7pPr marL="1185750" indent="-285750" algn="l" defTabSz="342900" rtl="0" eaLnBrk="1" latinLnBrk="0" hangingPunct="1">
      <a:buFont typeface="+mn-lt"/>
      <a:buChar char="-"/>
      <a:defRPr sz="1400" kern="1200">
        <a:solidFill>
          <a:schemeClr val="tx1"/>
        </a:solidFill>
        <a:latin typeface="+mn-lt"/>
        <a:ea typeface="+mn-ea"/>
        <a:cs typeface="+mn-cs"/>
      </a:defRPr>
    </a:lvl7pPr>
    <a:lvl8pPr marL="1365750" indent="-285750" algn="l" defTabSz="342900" rtl="0" eaLnBrk="1" latinLnBrk="0" hangingPunct="1">
      <a:buFont typeface="+mn-lt"/>
      <a:buChar char="–"/>
      <a:defRPr sz="1400" kern="1200">
        <a:solidFill>
          <a:schemeClr val="tx1"/>
        </a:solidFill>
        <a:latin typeface="+mn-lt"/>
        <a:ea typeface="+mn-ea"/>
        <a:cs typeface="+mn-cs"/>
      </a:defRPr>
    </a:lvl8pPr>
    <a:lvl9pPr marL="1545750" indent="-285750" algn="l" defTabSz="342900" rtl="0" eaLnBrk="1" latinLnBrk="0" hangingPunct="1">
      <a:buFont typeface="+mn-lt"/>
      <a:buChar char="–"/>
      <a:defRPr sz="14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id="{54F738CA-136D-4F9E-9B9C-5D6C5E4273C2}">
          <p14:sldIdLst>
            <p14:sldId id="256"/>
            <p14:sldId id="289"/>
            <p14:sldId id="257"/>
            <p14:sldId id="258"/>
            <p14:sldId id="261"/>
            <p14:sldId id="259"/>
            <p14:sldId id="260"/>
            <p14:sldId id="262"/>
            <p14:sldId id="263"/>
            <p14:sldId id="264"/>
            <p14:sldId id="265"/>
            <p14:sldId id="267"/>
            <p14:sldId id="266"/>
            <p14:sldId id="268"/>
            <p14:sldId id="269"/>
            <p14:sldId id="270"/>
            <p14:sldId id="271"/>
            <p14:sldId id="272"/>
            <p14:sldId id="273"/>
            <p14:sldId id="274"/>
            <p14:sldId id="275"/>
            <p14:sldId id="276"/>
            <p14:sldId id="278"/>
            <p14:sldId id="277"/>
            <p14:sldId id="279"/>
            <p14:sldId id="280"/>
            <p14:sldId id="281"/>
            <p14:sldId id="282"/>
            <p14:sldId id="283"/>
            <p14:sldId id="284"/>
            <p14:sldId id="285"/>
            <p14:sldId id="286"/>
            <p14:sldId id="287"/>
            <p14:sldId id="288"/>
            <p14:sldId id="290"/>
            <p14:sldId id="291"/>
            <p14:sldId id="292"/>
            <p14:sldId id="293"/>
            <p14:sldId id="295"/>
            <p14:sldId id="29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C5C4C4"/>
    <a:srgbClr val="D6D6D6"/>
    <a:srgbClr val="4A4A49"/>
    <a:srgbClr val="FFFFFF"/>
    <a:srgbClr val="4B5C75"/>
    <a:srgbClr val="EDEDED"/>
    <a:srgbClr val="7085A4"/>
    <a:srgbClr val="D2271B"/>
    <a:srgbClr val="5B5A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2DA3CAF-F7C7-4F4A-BBF1-E636031D61FC}">
  <a:tblStyle styleId="{62DA3CAF-F7C7-4F4A-BBF1-E636031D61FC}" styleName="NCA 2017 Style">
    <a:wholeTbl>
      <a:tcTxStyle>
        <a:fontRef idx="minor">
          <a:prstClr val="black"/>
        </a:fontRef>
        <a:schemeClr val="dk1"/>
      </a:tcTxStyle>
      <a:tcStyle>
        <a:tcBdr>
          <a:left>
            <a:ln w="0" cmpd="sng">
              <a:solidFill>
                <a:schemeClr val="dk1">
                  <a:tint val="45000"/>
                </a:schemeClr>
              </a:solidFill>
            </a:ln>
          </a:left>
          <a:right>
            <a:ln w="0" cmpd="sng">
              <a:solidFill>
                <a:schemeClr val="dk1">
                  <a:tint val="40000"/>
                </a:schemeClr>
              </a:solidFill>
            </a:ln>
          </a:right>
          <a:top>
            <a:ln w="0" cmpd="sng">
              <a:solidFill>
                <a:schemeClr val="dk1">
                  <a:tint val="40000"/>
                </a:schemeClr>
              </a:solidFill>
            </a:ln>
          </a:top>
          <a:bottom>
            <a:ln w="6350" cmpd="sng">
              <a:solidFill>
                <a:schemeClr val="dk1">
                  <a:tint val="40000"/>
                </a:schemeClr>
              </a:solidFill>
            </a:ln>
          </a:bottom>
          <a:insideH>
            <a:ln w="6350" cmpd="sng">
              <a:solidFill>
                <a:schemeClr val="dk1">
                  <a:tint val="40000"/>
                </a:schemeClr>
              </a:solidFill>
            </a:ln>
          </a:insideH>
          <a:insideV>
            <a:ln w="0" cmpd="sng">
              <a:solidFill>
                <a:schemeClr val="dk1">
                  <a:tint val="40000"/>
                </a:schemeClr>
              </a:solidFill>
            </a:ln>
          </a:insideV>
        </a:tcBdr>
        <a:fill>
          <a:solidFill>
            <a:schemeClr val="lt1"/>
          </a:solidFill>
        </a:fill>
      </a:tcStyle>
    </a:wholeTbl>
    <a:band1H>
      <a:tcStyle>
        <a:tcBdr/>
        <a:fill>
          <a:solidFill>
            <a:schemeClr val="accent1">
              <a:tint val="8000"/>
            </a:schemeClr>
          </a:solidFill>
        </a:fill>
      </a:tcStyle>
    </a:band1H>
    <a:band2H>
      <a:tcStyle>
        <a:tcBdr/>
      </a:tcStyle>
    </a:band2H>
    <a:band1V>
      <a:tcStyle>
        <a:tcBdr/>
        <a:fill>
          <a:solidFill>
            <a:schemeClr val="accent1">
              <a:tint val="8000"/>
            </a:schemeClr>
          </a:solidFill>
        </a:fill>
      </a:tcStyle>
    </a:band1V>
    <a:band2V>
      <a:tcStyle>
        <a:tcBdr/>
      </a:tcStyle>
    </a:band2V>
    <a:lastCol>
      <a:tcTxStyle>
        <a:fontRef idx="major">
          <a:prstClr val="black"/>
        </a:fontRef>
        <a:schemeClr val="lt1"/>
      </a:tcTxStyle>
      <a:tcStyle>
        <a:tcBdr/>
        <a:fill>
          <a:solidFill>
            <a:schemeClr val="accent1"/>
          </a:solidFill>
        </a:fill>
      </a:tcStyle>
    </a:lastCol>
    <a:firstCol>
      <a:tcTxStyle>
        <a:fontRef idx="minor">
          <a:prstClr val="black"/>
        </a:fontRef>
        <a:schemeClr val="lt1"/>
      </a:tcTxStyle>
      <a:tcStyle>
        <a:tcBdr/>
        <a:fill>
          <a:solidFill>
            <a:schemeClr val="accent1"/>
          </a:solidFill>
        </a:fill>
      </a:tcStyle>
    </a:firstCol>
    <a:lastRow>
      <a:tcTxStyle>
        <a:fontRef idx="major">
          <a:prstClr val="black"/>
        </a:fontRef>
        <a:schemeClr val="dk1"/>
      </a:tcTxStyle>
      <a:tcStyle>
        <a:tcBdr>
          <a:top>
            <a:ln w="12700" cmpd="sng">
              <a:solidFill>
                <a:schemeClr val="lt1"/>
              </a:solidFill>
            </a:ln>
          </a:top>
        </a:tcBdr>
        <a:fill>
          <a:solidFill>
            <a:schemeClr val="dk1">
              <a:tint val="20000"/>
            </a:schemeClr>
          </a:solidFill>
        </a:fill>
      </a:tcStyle>
    </a:lastRow>
    <a:firstRow>
      <a:tcTxStyle>
        <a:fontRef idx="major">
          <a:prstClr val="black"/>
        </a:fontRef>
        <a:schemeClr val="lt1"/>
      </a:tcTxStyle>
      <a:tcStyle>
        <a:tcBdr>
          <a:insideV>
            <a:ln w="0" cmpd="sng">
              <a:solidFill>
                <a:schemeClr val="accent1">
                  <a:tint val="80000"/>
                </a:schemeClr>
              </a:solid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27" autoAdjust="0"/>
    <p:restoredTop sz="86878" autoAdjust="0"/>
  </p:normalViewPr>
  <p:slideViewPr>
    <p:cSldViewPr snapToGrid="0" showGuides="1">
      <p:cViewPr varScale="1">
        <p:scale>
          <a:sx n="223" d="100"/>
          <a:sy n="223" d="100"/>
        </p:scale>
        <p:origin x="208" y="512"/>
      </p:cViewPr>
      <p:guideLst/>
    </p:cSldViewPr>
  </p:slideViewPr>
  <p:outlineViewPr>
    <p:cViewPr>
      <p:scale>
        <a:sx n="33" d="100"/>
        <a:sy n="33" d="100"/>
      </p:scale>
      <p:origin x="0" y="-1176"/>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75" d="100"/>
          <a:sy n="75" d="100"/>
        </p:scale>
        <p:origin x="1952" y="56"/>
      </p:cViewPr>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handoutMaster" Target="handoutMasters/handoutMaster1.xml"/><Relationship Id="rId44" Type="http://schemas.openxmlformats.org/officeDocument/2006/relationships/presProps" Target="presProps.xml"/><Relationship Id="rId4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CC894AA-2389-4263-AF0F-332A85971B61}" type="datetimeFigureOut">
              <a:rPr lang="en-US" smtClean="0"/>
              <a:t>3/30/18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08790C-F090-47DB-A715-88DBDE67F52E}" type="slidenum">
              <a:rPr lang="en-US" smtClean="0"/>
              <a:t>‹#›</a:t>
            </a:fld>
            <a:endParaRPr lang="en-US"/>
          </a:p>
        </p:txBody>
      </p:sp>
    </p:spTree>
    <p:extLst>
      <p:ext uri="{BB962C8B-B14F-4D97-AF65-F5344CB8AC3E}">
        <p14:creationId xmlns:p14="http://schemas.microsoft.com/office/powerpoint/2010/main" val="52521532"/>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tiff>
</file>

<file path=ppt/media/image13.tiff>
</file>

<file path=ppt/media/image14.png>
</file>

<file path=ppt/media/image15.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249882-E753-4F55-A9D1-33BB6B44E1C3}" type="datetimeFigureOut">
              <a:rPr lang="en-US" smtClean="0"/>
              <a:t>3/30/18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15E9F1-9D4A-42DA-98DF-21F40EAA3B88}" type="slidenum">
              <a:rPr lang="en-US" smtClean="0"/>
              <a:t>‹#›</a:t>
            </a:fld>
            <a:endParaRPr lang="en-US"/>
          </a:p>
        </p:txBody>
      </p:sp>
    </p:spTree>
    <p:extLst>
      <p:ext uri="{BB962C8B-B14F-4D97-AF65-F5344CB8AC3E}">
        <p14:creationId xmlns:p14="http://schemas.microsoft.com/office/powerpoint/2010/main" val="16665787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8591F6B-6A75-46C6-BE85-CD182894C1DC}"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132004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215E9F1-9D4A-42DA-98DF-21F40EAA3B88}" type="slidenum">
              <a:rPr lang="en-US" smtClean="0">
                <a:solidFill>
                  <a:prstClr val="black"/>
                </a:solidFill>
              </a:rPr>
              <a:pPr/>
              <a:t>39</a:t>
            </a:fld>
            <a:endParaRPr lang="en-US">
              <a:solidFill>
                <a:prstClr val="black"/>
              </a:solidFill>
            </a:endParaRPr>
          </a:p>
        </p:txBody>
      </p:sp>
    </p:spTree>
    <p:extLst>
      <p:ext uri="{BB962C8B-B14F-4D97-AF65-F5344CB8AC3E}">
        <p14:creationId xmlns:p14="http://schemas.microsoft.com/office/powerpoint/2010/main" val="326879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2.emf"/><Relationship Id="rId5"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emf"/><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1" name="Picture Placeholder 10"/>
          <p:cNvSpPr>
            <a:spLocks noGrp="1"/>
          </p:cNvSpPr>
          <p:nvPr>
            <p:ph type="pic" sz="quarter" idx="15" hasCustomPrompt="1"/>
          </p:nvPr>
        </p:nvSpPr>
        <p:spPr>
          <a:xfrm>
            <a:off x="1" y="1"/>
            <a:ext cx="9143999" cy="3890705"/>
          </a:xfrm>
          <a:custGeom>
            <a:avLst/>
            <a:gdLst>
              <a:gd name="connsiteX0" fmla="*/ 0 w 9143999"/>
              <a:gd name="connsiteY0" fmla="*/ 0 h 3890705"/>
              <a:gd name="connsiteX1" fmla="*/ 9143999 w 9143999"/>
              <a:gd name="connsiteY1" fmla="*/ 0 h 3890705"/>
              <a:gd name="connsiteX2" fmla="*/ 9143999 w 9143999"/>
              <a:gd name="connsiteY2" fmla="*/ 3302864 h 3890705"/>
              <a:gd name="connsiteX3" fmla="*/ 4690943 w 9143999"/>
              <a:gd name="connsiteY3" fmla="*/ 3886352 h 3890705"/>
              <a:gd name="connsiteX4" fmla="*/ 4453056 w 9143999"/>
              <a:gd name="connsiteY4" fmla="*/ 3886352 h 3890705"/>
              <a:gd name="connsiteX5" fmla="*/ 0 w 9143999"/>
              <a:gd name="connsiteY5" fmla="*/ 3302864 h 389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3999" h="3890705">
                <a:moveTo>
                  <a:pt x="0" y="0"/>
                </a:moveTo>
                <a:lnTo>
                  <a:pt x="9143999" y="0"/>
                </a:lnTo>
                <a:lnTo>
                  <a:pt x="9143999" y="3302864"/>
                </a:lnTo>
                <a:lnTo>
                  <a:pt x="4690943" y="3886352"/>
                </a:lnTo>
                <a:cubicBezTo>
                  <a:pt x="4571999" y="3892156"/>
                  <a:pt x="4571999" y="3892156"/>
                  <a:pt x="4453056" y="3886352"/>
                </a:cubicBezTo>
                <a:lnTo>
                  <a:pt x="0" y="3302864"/>
                </a:lnTo>
                <a:close/>
              </a:path>
            </a:pathLst>
          </a:custGeom>
          <a:blipFill dpi="0" rotWithShape="1">
            <a:blip r:embed="rId2"/>
            <a:srcRect/>
            <a:tile tx="0" ty="44450" sx="60000" sy="60000" flip="none" algn="ctr"/>
          </a:blipFill>
        </p:spPr>
        <p:txBody>
          <a:bodyPr wrap="square" tIns="0">
            <a:noAutofit/>
          </a:bodyPr>
          <a:lstStyle>
            <a:lvl1pPr marL="0" indent="0">
              <a:buFontTx/>
              <a:buNone/>
              <a:defRPr baseline="0">
                <a:solidFill>
                  <a:srgbClr val="4A4A49"/>
                </a:solidFill>
              </a:defRPr>
            </a:lvl1pPr>
          </a:lstStyle>
          <a:p>
            <a:r>
              <a:rPr lang="en-US" noProof="0" dirty="0" smtClean="0"/>
              <a:t>Drag and drop images to this grey area. The image will be automatically cropped, but you can adapt the cropping by using the image crop tools after pasting. Use “Arrange -&gt; Send to back” if text in foreground is hidden. Alternatively you can try copy and pasting of images, but this might not work for sure.</a:t>
            </a:r>
          </a:p>
        </p:txBody>
      </p:sp>
      <p:sp>
        <p:nvSpPr>
          <p:cNvPr id="26" name="Logo"/>
          <p:cNvSpPr>
            <a:spLocks noChangeAspect="1" noEditPoints="1"/>
          </p:cNvSpPr>
          <p:nvPr userDrawn="1"/>
        </p:nvSpPr>
        <p:spPr bwMode="auto">
          <a:xfrm>
            <a:off x="4074528" y="4924671"/>
            <a:ext cx="994944" cy="9500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3" name="Date and Author"/>
          <p:cNvSpPr>
            <a:spLocks noGrp="1"/>
          </p:cNvSpPr>
          <p:nvPr>
            <p:ph type="body" sz="quarter" idx="14" hasCustomPrompt="1"/>
          </p:nvPr>
        </p:nvSpPr>
        <p:spPr>
          <a:xfrm>
            <a:off x="2" y="3911600"/>
            <a:ext cx="9143999" cy="892175"/>
          </a:xfrm>
          <a:prstGeom prst="rect">
            <a:avLst/>
          </a:prstGeom>
          <a:noFill/>
        </p:spPr>
        <p:txBody>
          <a:bodyPr lIns="720000" tIns="0" rIns="720000" bIns="0" rtlCol="0" anchor="ctr" anchorCtr="1">
            <a:noAutofit/>
          </a:bodyPr>
          <a:lstStyle>
            <a:lvl1pPr marL="0" indent="0" algn="ctr">
              <a:spcBef>
                <a:spcPts val="400"/>
              </a:spcBef>
              <a:buFontTx/>
              <a:buNone/>
              <a:defRPr lang="de-CH" sz="1400" baseline="0" dirty="0" smtClean="0">
                <a:latin typeface="+mn-lt"/>
              </a:defRPr>
            </a:lvl1pPr>
          </a:lstStyle>
          <a:p>
            <a:pPr lvl="0"/>
            <a:r>
              <a:rPr lang="en-US" noProof="0" dirty="0" smtClean="0"/>
              <a:t>Click to add date and presenters</a:t>
            </a:r>
          </a:p>
        </p:txBody>
      </p:sp>
      <p:sp>
        <p:nvSpPr>
          <p:cNvPr id="28" name="Subtitle"/>
          <p:cNvSpPr>
            <a:spLocks noGrp="1"/>
          </p:cNvSpPr>
          <p:nvPr>
            <p:ph type="subTitle" idx="1" hasCustomPrompt="1"/>
          </p:nvPr>
        </p:nvSpPr>
        <p:spPr>
          <a:xfrm>
            <a:off x="623887" y="2130701"/>
            <a:ext cx="7886701" cy="441050"/>
          </a:xfrm>
          <a:prstGeom prst="rect">
            <a:avLst/>
          </a:prstGeom>
        </p:spPr>
        <p:txBody>
          <a:bodyPr tIns="108000" anchor="t" anchorCtr="1">
            <a:noAutofit/>
          </a:bodyPr>
          <a:lstStyle>
            <a:lvl1pPr marL="0" indent="0" algn="ctr">
              <a:lnSpc>
                <a:spcPct val="100000"/>
              </a:lnSpc>
              <a:buNone/>
              <a:defRPr sz="2000" b="0" baseline="0">
                <a:solidFill>
                  <a:srgbClr val="FFFFFF"/>
                </a:solidFill>
                <a:effectLst>
                  <a:glow rad="38100">
                    <a:schemeClr val="tx1">
                      <a:alpha val="10000"/>
                    </a:schemeClr>
                  </a:glow>
                  <a:outerShdw blurRad="101600" algn="tl" rotWithShape="0">
                    <a:prstClr val="black"/>
                  </a:outerShdw>
                </a:effectLst>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smtClean="0"/>
              <a:t>Click to add subtitle</a:t>
            </a:r>
          </a:p>
        </p:txBody>
      </p:sp>
      <p:sp>
        <p:nvSpPr>
          <p:cNvPr id="29" name="Titel"/>
          <p:cNvSpPr>
            <a:spLocks noGrp="1"/>
          </p:cNvSpPr>
          <p:nvPr>
            <p:ph type="ctrTitle" hasCustomPrompt="1"/>
          </p:nvPr>
        </p:nvSpPr>
        <p:spPr>
          <a:xfrm>
            <a:off x="623888" y="1131888"/>
            <a:ext cx="7886700" cy="998813"/>
          </a:xfrm>
          <a:prstGeom prst="rect">
            <a:avLst/>
          </a:prstGeom>
          <a:blipFill dpi="0" rotWithShape="1">
            <a:blip r:embed="rId3"/>
            <a:srcRect/>
            <a:tile tx="0" ty="44450" sx="100000" sy="100000" flip="none" algn="b"/>
          </a:blipFill>
          <a:effectLst/>
        </p:spPr>
        <p:txBody>
          <a:bodyPr bIns="216000" anchor="b" anchorCtr="1">
            <a:noAutofit/>
          </a:bodyPr>
          <a:lstStyle>
            <a:lvl1pPr algn="ctr">
              <a:lnSpc>
                <a:spcPct val="100000"/>
              </a:lnSpc>
              <a:defRPr sz="4000" baseline="0">
                <a:solidFill>
                  <a:srgbClr val="FFFFFF"/>
                </a:solidFill>
                <a:effectLst>
                  <a:glow rad="38100">
                    <a:schemeClr val="tx1">
                      <a:alpha val="10000"/>
                    </a:schemeClr>
                  </a:glow>
                  <a:outerShdw blurRad="101600" algn="tl" rotWithShape="0">
                    <a:prstClr val="black"/>
                  </a:outerShdw>
                </a:effectLst>
                <a:latin typeface="+mn-lt"/>
              </a:defRPr>
            </a:lvl1pPr>
          </a:lstStyle>
          <a:p>
            <a:r>
              <a:rPr lang="en-US" noProof="0" dirty="0" smtClean="0"/>
              <a:t>Click to add title</a:t>
            </a:r>
            <a:endParaRPr lang="en-US" noProof="0" dirty="0"/>
          </a:p>
        </p:txBody>
      </p:sp>
    </p:spTree>
    <p:extLst>
      <p:ext uri="{BB962C8B-B14F-4D97-AF65-F5344CB8AC3E}">
        <p14:creationId xmlns:p14="http://schemas.microsoft.com/office/powerpoint/2010/main" val="373976410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0">
          <p15:clr>
            <a:srgbClr val="FBAE40"/>
          </p15:clr>
        </p15:guide>
        <p15:guide id="2" orient="horz" pos="130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tatement Arrow">
    <p:bg>
      <p:bgPr>
        <a:solidFill>
          <a:schemeClr val="accent1"/>
        </a:solidFill>
        <a:effectLst/>
      </p:bgPr>
    </p:bg>
    <p:spTree>
      <p:nvGrpSpPr>
        <p:cNvPr id="1" name=""/>
        <p:cNvGrpSpPr/>
        <p:nvPr/>
      </p:nvGrpSpPr>
      <p:grpSpPr>
        <a:xfrm>
          <a:off x="0" y="0"/>
          <a:ext cx="0" cy="0"/>
          <a:chOff x="0" y="0"/>
          <a:chExt cx="0" cy="0"/>
        </a:xfrm>
      </p:grpSpPr>
      <p:sp>
        <p:nvSpPr>
          <p:cNvPr id="7" name="Freeform 6"/>
          <p:cNvSpPr/>
          <p:nvPr userDrawn="1"/>
        </p:nvSpPr>
        <p:spPr>
          <a:xfrm>
            <a:off x="0" y="4231950"/>
            <a:ext cx="9144000" cy="911550"/>
          </a:xfrm>
          <a:custGeom>
            <a:avLst/>
            <a:gdLst>
              <a:gd name="connsiteX0" fmla="*/ 0 w 9144000"/>
              <a:gd name="connsiteY0" fmla="*/ 0 h 911550"/>
              <a:gd name="connsiteX1" fmla="*/ 4453057 w 9144000"/>
              <a:gd name="connsiteY1" fmla="*/ 611413 h 911550"/>
              <a:gd name="connsiteX2" fmla="*/ 4690944 w 9144000"/>
              <a:gd name="connsiteY2" fmla="*/ 611413 h 911550"/>
              <a:gd name="connsiteX3" fmla="*/ 9144000 w 9144000"/>
              <a:gd name="connsiteY3" fmla="*/ 0 h 911550"/>
              <a:gd name="connsiteX4" fmla="*/ 9144000 w 9144000"/>
              <a:gd name="connsiteY4" fmla="*/ 686261 h 911550"/>
              <a:gd name="connsiteX5" fmla="*/ 9144000 w 9144000"/>
              <a:gd name="connsiteY5" fmla="*/ 911550 h 911550"/>
              <a:gd name="connsiteX6" fmla="*/ 0 w 9144000"/>
              <a:gd name="connsiteY6" fmla="*/ 911550 h 911550"/>
              <a:gd name="connsiteX7" fmla="*/ 0 w 9144000"/>
              <a:gd name="connsiteY7" fmla="*/ 686261 h 91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4000" h="911550">
                <a:moveTo>
                  <a:pt x="0" y="0"/>
                </a:moveTo>
                <a:lnTo>
                  <a:pt x="4453057" y="611413"/>
                </a:lnTo>
                <a:cubicBezTo>
                  <a:pt x="4572000" y="617494"/>
                  <a:pt x="4572000" y="617494"/>
                  <a:pt x="4690944" y="611413"/>
                </a:cubicBezTo>
                <a:lnTo>
                  <a:pt x="9144000" y="0"/>
                </a:lnTo>
                <a:lnTo>
                  <a:pt x="9144000" y="686261"/>
                </a:lnTo>
                <a:lnTo>
                  <a:pt x="9144000" y="911550"/>
                </a:lnTo>
                <a:lnTo>
                  <a:pt x="0" y="911550"/>
                </a:lnTo>
                <a:lnTo>
                  <a:pt x="0" y="686261"/>
                </a:lnTo>
                <a:close/>
              </a:path>
            </a:pathLst>
          </a:custGeom>
          <a:solidFill>
            <a:schemeClr val="bg1"/>
          </a:solidFill>
          <a:ln w="76200">
            <a:noFill/>
            <a:prstDash val="solid"/>
            <a:miter lim="800000"/>
            <a:headEnd/>
            <a:tailEnd/>
          </a:ln>
        </p:spPr>
        <p:txBody>
          <a:bodyPr vert="horz" wrap="square" lIns="91440" tIns="45720" rIns="91440" bIns="45720" numCol="1" anchor="t" anchorCtr="0" compatLnSpc="1">
            <a:prstTxWarp prst="textNoShape">
              <a:avLst/>
            </a:prstTxWarp>
            <a:noAutofit/>
          </a:bodyPr>
          <a:lstStyle/>
          <a:p>
            <a:pPr defTabSz="685800"/>
            <a:endParaRPr lang="en-US" sz="1350" dirty="0">
              <a:solidFill>
                <a:srgbClr val="19191B"/>
              </a:solidFill>
            </a:endParaRPr>
          </a:p>
        </p:txBody>
      </p:sp>
      <p:sp>
        <p:nvSpPr>
          <p:cNvPr id="11" name="Subtitle 1"/>
          <p:cNvSpPr>
            <a:spLocks noGrp="1"/>
          </p:cNvSpPr>
          <p:nvPr>
            <p:ph type="subTitle" idx="1" hasCustomPrompt="1"/>
          </p:nvPr>
        </p:nvSpPr>
        <p:spPr>
          <a:xfrm>
            <a:off x="623887" y="2130701"/>
            <a:ext cx="7886701" cy="441050"/>
          </a:xfrm>
          <a:prstGeom prst="rect">
            <a:avLst/>
          </a:prstGeom>
          <a:effectLst/>
        </p:spPr>
        <p:txBody>
          <a:bodyPr tIns="108000" anchor="t" anchorCtr="1">
            <a:noAutofit/>
          </a:bodyPr>
          <a:lstStyle>
            <a:lvl1pPr marL="0" indent="0" algn="ctr">
              <a:lnSpc>
                <a:spcPct val="100000"/>
              </a:lnSpc>
              <a:buNone/>
              <a:defRPr sz="2000" b="0" baseline="0">
                <a:solidFill>
                  <a:srgbClr val="FFFFFF"/>
                </a:solidFill>
                <a:effectLst>
                  <a:outerShdw blurRad="101600" algn="ctr" rotWithShape="0">
                    <a:prstClr val="black">
                      <a:alpha val="10000"/>
                    </a:prstClr>
                  </a:outerShdw>
                </a:effectLst>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smtClean="0"/>
              <a:t>Click to add subtitle</a:t>
            </a:r>
          </a:p>
        </p:txBody>
      </p:sp>
      <p:sp>
        <p:nvSpPr>
          <p:cNvPr id="12" name="Title 9"/>
          <p:cNvSpPr>
            <a:spLocks noGrp="1"/>
          </p:cNvSpPr>
          <p:nvPr>
            <p:ph type="ctrTitle" hasCustomPrompt="1"/>
          </p:nvPr>
        </p:nvSpPr>
        <p:spPr>
          <a:xfrm>
            <a:off x="623888" y="1131888"/>
            <a:ext cx="7886700" cy="998813"/>
          </a:xfrm>
          <a:prstGeom prst="rect">
            <a:avLst/>
          </a:prstGeom>
          <a:blipFill dpi="0" rotWithShape="1">
            <a:blip r:embed="rId2"/>
            <a:srcRect/>
            <a:tile tx="0" ty="-57150" sx="100000" sy="100000" flip="none" algn="b"/>
          </a:blipFill>
          <a:effectLst/>
        </p:spPr>
        <p:txBody>
          <a:bodyPr bIns="216000" anchor="b" anchorCtr="1">
            <a:noAutofit/>
          </a:bodyPr>
          <a:lstStyle>
            <a:lvl1pPr algn="ctr">
              <a:lnSpc>
                <a:spcPct val="100000"/>
              </a:lnSpc>
              <a:defRPr sz="4000" baseline="0">
                <a:solidFill>
                  <a:srgbClr val="FFFFFF"/>
                </a:solidFill>
                <a:effectLst>
                  <a:outerShdw blurRad="101600" algn="ctr" rotWithShape="0">
                    <a:schemeClr val="tx1">
                      <a:alpha val="10000"/>
                    </a:schemeClr>
                  </a:outerShdw>
                </a:effectLst>
                <a:latin typeface="+mn-lt"/>
              </a:defRPr>
            </a:lvl1pPr>
          </a:lstStyle>
          <a:p>
            <a:r>
              <a:rPr lang="en-US" noProof="0" dirty="0" smtClean="0"/>
              <a:t>Click to add title</a:t>
            </a:r>
            <a:endParaRPr lang="en-US" noProof="0" dirty="0"/>
          </a:p>
        </p:txBody>
      </p:sp>
      <p:sp>
        <p:nvSpPr>
          <p:cNvPr id="4" name="Slide Number Placeholder 3"/>
          <p:cNvSpPr>
            <a:spLocks noGrp="1"/>
          </p:cNvSpPr>
          <p:nvPr>
            <p:ph type="sldNum" sz="quarter" idx="11"/>
          </p:nvPr>
        </p:nvSpPr>
        <p:spPr/>
        <p:txBody>
          <a:bodyPr/>
          <a:lstStyle/>
          <a:p>
            <a:fld id="{E1D3847D-0559-48C4-894F-E12326BFB226}" type="slidenum">
              <a:rPr lang="en-US" smtClean="0"/>
              <a:pPr/>
              <a:t>‹#›</a:t>
            </a:fld>
            <a:endParaRPr lang="en-US" dirty="0"/>
          </a:p>
        </p:txBody>
      </p:sp>
      <p:sp>
        <p:nvSpPr>
          <p:cNvPr id="6" name="Logo"/>
          <p:cNvSpPr>
            <a:spLocks noChangeAspect="1" noEditPoints="1"/>
          </p:cNvSpPr>
          <p:nvPr userDrawn="1"/>
        </p:nvSpPr>
        <p:spPr bwMode="auto">
          <a:xfrm>
            <a:off x="180000" y="4889608"/>
            <a:ext cx="662120" cy="6322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noProof="0" dirty="0"/>
          </a:p>
        </p:txBody>
      </p:sp>
    </p:spTree>
    <p:extLst>
      <p:ext uri="{BB962C8B-B14F-4D97-AF65-F5344CB8AC3E}">
        <p14:creationId xmlns:p14="http://schemas.microsoft.com/office/powerpoint/2010/main" val="2580755887"/>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tatement Arrow Picture">
    <p:spTree>
      <p:nvGrpSpPr>
        <p:cNvPr id="1" name=""/>
        <p:cNvGrpSpPr/>
        <p:nvPr/>
      </p:nvGrpSpPr>
      <p:grpSpPr>
        <a:xfrm>
          <a:off x="0" y="0"/>
          <a:ext cx="0" cy="0"/>
          <a:chOff x="0" y="0"/>
          <a:chExt cx="0" cy="0"/>
        </a:xfrm>
      </p:grpSpPr>
      <p:sp>
        <p:nvSpPr>
          <p:cNvPr id="13" name="Picture Placeholder 12"/>
          <p:cNvSpPr>
            <a:spLocks noGrp="1"/>
          </p:cNvSpPr>
          <p:nvPr>
            <p:ph type="pic" sz="quarter" idx="13" hasCustomPrompt="1"/>
          </p:nvPr>
        </p:nvSpPr>
        <p:spPr>
          <a:xfrm>
            <a:off x="0" y="0"/>
            <a:ext cx="9144000" cy="4896678"/>
          </a:xfrm>
          <a:custGeom>
            <a:avLst/>
            <a:gdLst>
              <a:gd name="connsiteX0" fmla="*/ 0 w 9144000"/>
              <a:gd name="connsiteY0" fmla="*/ 0 h 4560877"/>
              <a:gd name="connsiteX1" fmla="*/ 9144000 w 9144000"/>
              <a:gd name="connsiteY1" fmla="*/ 0 h 4560877"/>
              <a:gd name="connsiteX2" fmla="*/ 9144000 w 9144000"/>
              <a:gd name="connsiteY2" fmla="*/ 3970351 h 4560877"/>
              <a:gd name="connsiteX3" fmla="*/ 4690944 w 9144000"/>
              <a:gd name="connsiteY3" fmla="*/ 4556505 h 4560877"/>
              <a:gd name="connsiteX4" fmla="*/ 4453057 w 9144000"/>
              <a:gd name="connsiteY4" fmla="*/ 4556505 h 4560877"/>
              <a:gd name="connsiteX5" fmla="*/ 0 w 9144000"/>
              <a:gd name="connsiteY5" fmla="*/ 3970351 h 4560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4000" h="4560877">
                <a:moveTo>
                  <a:pt x="0" y="0"/>
                </a:moveTo>
                <a:lnTo>
                  <a:pt x="9144000" y="0"/>
                </a:lnTo>
                <a:lnTo>
                  <a:pt x="9144000" y="3970351"/>
                </a:lnTo>
                <a:lnTo>
                  <a:pt x="4690944" y="4556505"/>
                </a:lnTo>
                <a:cubicBezTo>
                  <a:pt x="4572001" y="4562335"/>
                  <a:pt x="4572001" y="4562335"/>
                  <a:pt x="4453057" y="4556505"/>
                </a:cubicBezTo>
                <a:lnTo>
                  <a:pt x="0" y="3970351"/>
                </a:lnTo>
                <a:close/>
              </a:path>
            </a:pathLst>
          </a:custGeom>
          <a:blipFill>
            <a:blip r:embed="rId2"/>
            <a:tile tx="0" ty="44450" sx="60000" sy="60000" flip="none" algn="ctr"/>
          </a:blipFill>
        </p:spPr>
        <p:txBody>
          <a:bodyPr wrap="square">
            <a:noAutofit/>
          </a:bodyPr>
          <a:lstStyle>
            <a:lvl1pPr marL="0" indent="0">
              <a:buFontTx/>
              <a:buNone/>
              <a:defRPr>
                <a:solidFill>
                  <a:srgbClr val="262626"/>
                </a:solidFill>
              </a:defRPr>
            </a:lvl1pPr>
          </a:lstStyle>
          <a:p>
            <a:r>
              <a:rPr lang="en-US" noProof="0" dirty="0" smtClean="0"/>
              <a:t>Drag and drop images to this grey area. The image will be automatically cropped, but you can adapt the cropping by using the image crop tools after pasting. Use “Arrange -&gt; Send to back” if text in foreground is hidden. Alternatively you can try copy and pasting of images, but this might not work for sure.</a:t>
            </a:r>
          </a:p>
        </p:txBody>
      </p:sp>
      <p:sp>
        <p:nvSpPr>
          <p:cNvPr id="9" name="Subtitle"/>
          <p:cNvSpPr>
            <a:spLocks noGrp="1"/>
          </p:cNvSpPr>
          <p:nvPr>
            <p:ph type="subTitle" idx="1" hasCustomPrompt="1"/>
          </p:nvPr>
        </p:nvSpPr>
        <p:spPr>
          <a:xfrm>
            <a:off x="623887" y="2130701"/>
            <a:ext cx="7886701" cy="441050"/>
          </a:xfrm>
          <a:prstGeom prst="rect">
            <a:avLst/>
          </a:prstGeom>
        </p:spPr>
        <p:txBody>
          <a:bodyPr tIns="108000" bIns="0" anchor="t" anchorCtr="1">
            <a:noAutofit/>
          </a:bodyPr>
          <a:lstStyle>
            <a:lvl1pPr marL="0" indent="0" algn="ctr">
              <a:lnSpc>
                <a:spcPct val="100000"/>
              </a:lnSpc>
              <a:buNone/>
              <a:defRPr sz="2000" b="0" baseline="0">
                <a:solidFill>
                  <a:srgbClr val="FFFFFF"/>
                </a:solidFill>
                <a:effectLst>
                  <a:outerShdw blurRad="101600" algn="tl" rotWithShape="0">
                    <a:prstClr val="black"/>
                  </a:outerShdw>
                </a:effectLst>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smtClean="0"/>
              <a:t>Click to add subtitle</a:t>
            </a:r>
          </a:p>
        </p:txBody>
      </p:sp>
      <p:sp>
        <p:nvSpPr>
          <p:cNvPr id="10" name="Titel"/>
          <p:cNvSpPr>
            <a:spLocks noGrp="1"/>
          </p:cNvSpPr>
          <p:nvPr>
            <p:ph type="ctrTitle" hasCustomPrompt="1"/>
          </p:nvPr>
        </p:nvSpPr>
        <p:spPr>
          <a:xfrm>
            <a:off x="623888" y="1131888"/>
            <a:ext cx="7886700" cy="998813"/>
          </a:xfrm>
          <a:prstGeom prst="rect">
            <a:avLst/>
          </a:prstGeom>
          <a:blipFill dpi="0" rotWithShape="1">
            <a:blip r:embed="rId3"/>
            <a:srcRect/>
            <a:tile tx="0" ty="44450" sx="100000" sy="100000" flip="none" algn="b"/>
          </a:blipFill>
          <a:effectLst/>
        </p:spPr>
        <p:txBody>
          <a:bodyPr bIns="216000" anchor="b" anchorCtr="1">
            <a:noAutofit/>
          </a:bodyPr>
          <a:lstStyle>
            <a:lvl1pPr algn="ctr">
              <a:lnSpc>
                <a:spcPct val="100000"/>
              </a:lnSpc>
              <a:defRPr sz="4000" baseline="0">
                <a:solidFill>
                  <a:srgbClr val="FFFFFF"/>
                </a:solidFill>
                <a:effectLst>
                  <a:outerShdw blurRad="101600" algn="tl" rotWithShape="0">
                    <a:prstClr val="black"/>
                  </a:outerShdw>
                </a:effectLst>
                <a:latin typeface="+mn-lt"/>
              </a:defRPr>
            </a:lvl1pPr>
          </a:lstStyle>
          <a:p>
            <a:r>
              <a:rPr lang="en-US" noProof="0" dirty="0" smtClean="0"/>
              <a:t>Click to add title</a:t>
            </a:r>
            <a:endParaRPr lang="en-US" noProof="0" dirty="0"/>
          </a:p>
        </p:txBody>
      </p:sp>
      <p:sp>
        <p:nvSpPr>
          <p:cNvPr id="5" name="Slide Number Placeholder 4"/>
          <p:cNvSpPr>
            <a:spLocks noGrp="1"/>
          </p:cNvSpPr>
          <p:nvPr>
            <p:ph type="sldNum" sz="quarter" idx="15"/>
          </p:nvPr>
        </p:nvSpPr>
        <p:spPr/>
        <p:txBody>
          <a:bodyPr/>
          <a:lstStyle/>
          <a:p>
            <a:fld id="{E1D3847D-0559-48C4-894F-E12326BFB226}" type="slidenum">
              <a:rPr lang="en-US" noProof="0" smtClean="0"/>
              <a:pPr/>
              <a:t>‹#›</a:t>
            </a:fld>
            <a:endParaRPr lang="en-US" noProof="0" dirty="0"/>
          </a:p>
        </p:txBody>
      </p:sp>
    </p:spTree>
    <p:extLst>
      <p:ext uri="{BB962C8B-B14F-4D97-AF65-F5344CB8AC3E}">
        <p14:creationId xmlns:p14="http://schemas.microsoft.com/office/powerpoint/2010/main" val="584012492"/>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tatement">
    <p:bg>
      <p:bgPr>
        <a:solidFill>
          <a:schemeClr val="accent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FFFFFF"/>
                </a:solidFill>
              </a:defRPr>
            </a:lvl1pPr>
          </a:lstStyle>
          <a:p>
            <a:fld id="{E1D3847D-0559-48C4-894F-E12326BFB226}"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7" name="Subtitle 1"/>
          <p:cNvSpPr>
            <a:spLocks noGrp="1"/>
          </p:cNvSpPr>
          <p:nvPr>
            <p:ph type="subTitle" idx="1" hasCustomPrompt="1"/>
          </p:nvPr>
        </p:nvSpPr>
        <p:spPr>
          <a:xfrm>
            <a:off x="623887" y="2130701"/>
            <a:ext cx="7886701" cy="441050"/>
          </a:xfrm>
          <a:prstGeom prst="rect">
            <a:avLst/>
          </a:prstGeom>
          <a:effectLst/>
        </p:spPr>
        <p:txBody>
          <a:bodyPr tIns="108000" anchor="t" anchorCtr="1">
            <a:noAutofit/>
          </a:bodyPr>
          <a:lstStyle>
            <a:lvl1pPr marL="0" indent="0" algn="ctr">
              <a:lnSpc>
                <a:spcPct val="100000"/>
              </a:lnSpc>
              <a:buNone/>
              <a:defRPr sz="2000" b="0" baseline="0">
                <a:solidFill>
                  <a:srgbClr val="FFFFFF"/>
                </a:solidFill>
                <a:effectLst>
                  <a:outerShdw blurRad="101600" algn="ctr" rotWithShape="0">
                    <a:prstClr val="black">
                      <a:alpha val="10000"/>
                    </a:prstClr>
                  </a:outerShdw>
                </a:effectLst>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smtClean="0"/>
              <a:t>Click to add subtitle</a:t>
            </a:r>
          </a:p>
        </p:txBody>
      </p:sp>
      <p:sp>
        <p:nvSpPr>
          <p:cNvPr id="8" name="Title 9"/>
          <p:cNvSpPr>
            <a:spLocks noGrp="1"/>
          </p:cNvSpPr>
          <p:nvPr>
            <p:ph type="ctrTitle" hasCustomPrompt="1"/>
          </p:nvPr>
        </p:nvSpPr>
        <p:spPr>
          <a:xfrm>
            <a:off x="623888" y="1131888"/>
            <a:ext cx="7886700" cy="998813"/>
          </a:xfrm>
          <a:prstGeom prst="rect">
            <a:avLst/>
          </a:prstGeom>
          <a:blipFill dpi="0" rotWithShape="1">
            <a:blip r:embed="rId2"/>
            <a:srcRect/>
            <a:tile tx="0" ty="-57150" sx="100000" sy="100000" flip="none" algn="b"/>
          </a:blipFill>
          <a:effectLst/>
        </p:spPr>
        <p:txBody>
          <a:bodyPr bIns="216000" anchor="b" anchorCtr="1">
            <a:noAutofit/>
          </a:bodyPr>
          <a:lstStyle>
            <a:lvl1pPr algn="ctr">
              <a:lnSpc>
                <a:spcPct val="100000"/>
              </a:lnSpc>
              <a:defRPr sz="4000" baseline="0">
                <a:solidFill>
                  <a:srgbClr val="FFFFFF"/>
                </a:solidFill>
                <a:effectLst>
                  <a:outerShdw blurRad="101600" algn="ctr" rotWithShape="0">
                    <a:schemeClr val="tx1">
                      <a:alpha val="10000"/>
                    </a:schemeClr>
                  </a:outerShdw>
                </a:effectLst>
                <a:latin typeface="+mn-lt"/>
              </a:defRPr>
            </a:lvl1pPr>
          </a:lstStyle>
          <a:p>
            <a:r>
              <a:rPr lang="en-US" noProof="0" dirty="0" smtClean="0"/>
              <a:t>Click to add title</a:t>
            </a:r>
            <a:endParaRPr lang="en-US" noProof="0" dirty="0"/>
          </a:p>
        </p:txBody>
      </p:sp>
      <p:sp>
        <p:nvSpPr>
          <p:cNvPr id="10" name="Date and Author"/>
          <p:cNvSpPr>
            <a:spLocks noGrp="1"/>
          </p:cNvSpPr>
          <p:nvPr>
            <p:ph type="body" sz="quarter" idx="14" hasCustomPrompt="1"/>
          </p:nvPr>
        </p:nvSpPr>
        <p:spPr>
          <a:xfrm>
            <a:off x="623886" y="4227513"/>
            <a:ext cx="7886701" cy="368299"/>
          </a:xfrm>
          <a:prstGeom prst="rect">
            <a:avLst/>
          </a:prstGeom>
          <a:noFill/>
        </p:spPr>
        <p:txBody>
          <a:bodyPr lIns="720000" tIns="0" rIns="720000" bIns="0" rtlCol="0" anchor="b" anchorCtr="1">
            <a:noAutofit/>
          </a:bodyPr>
          <a:lstStyle>
            <a:lvl1pPr marL="0" indent="0" algn="ctr" rtl="0" eaLnBrk="1" fontAlgn="base" hangingPunct="1">
              <a:lnSpc>
                <a:spcPts val="2500"/>
              </a:lnSpc>
              <a:spcBef>
                <a:spcPct val="20000"/>
              </a:spcBef>
              <a:spcAft>
                <a:spcPct val="0"/>
              </a:spcAft>
              <a:buClr>
                <a:srgbClr val="AAB0B3"/>
              </a:buClr>
              <a:buFont typeface="Calibri Light" panose="020F0302020204030204" pitchFamily="34" charset="0"/>
              <a:buNone/>
              <a:defRPr kumimoji="0" lang="en-US" sz="1600" b="0" i="0" u="none" strike="noStrike" kern="1200" cap="none" spc="-20" normalizeH="0" baseline="0" noProof="0" dirty="0" smtClean="0">
                <a:ln>
                  <a:noFill/>
                </a:ln>
                <a:solidFill>
                  <a:srgbClr val="FFFFFF"/>
                </a:solidFill>
                <a:effectLst>
                  <a:outerShdw blurRad="101600" algn="ctr" rotWithShape="0">
                    <a:prstClr val="black">
                      <a:alpha val="10000"/>
                    </a:prstClr>
                  </a:outerShdw>
                </a:effectLst>
                <a:uLnTx/>
                <a:uFillTx/>
                <a:latin typeface="+mn-lt"/>
                <a:ea typeface="+mn-ea"/>
                <a:cs typeface="+mn-cs"/>
              </a:defRPr>
            </a:lvl1pPr>
          </a:lstStyle>
          <a:p>
            <a:pPr marL="0" lvl="0" indent="0" algn="ctr" rtl="0" eaLnBrk="1" fontAlgn="base" hangingPunct="1">
              <a:lnSpc>
                <a:spcPts val="2500"/>
              </a:lnSpc>
              <a:spcBef>
                <a:spcPct val="20000"/>
              </a:spcBef>
              <a:spcAft>
                <a:spcPct val="0"/>
              </a:spcAft>
              <a:buClr>
                <a:srgbClr val="AAB0B3"/>
              </a:buClr>
              <a:buFont typeface="Calibri Light" panose="020F0302020204030204" pitchFamily="34" charset="0"/>
              <a:buNone/>
            </a:pPr>
            <a:r>
              <a:rPr lang="en-US" noProof="0" dirty="0" smtClean="0"/>
              <a:t>Click to add additional content</a:t>
            </a:r>
            <a:endParaRPr lang="en-US" sz="1600" noProof="0" dirty="0" smtClean="0">
              <a:solidFill>
                <a:schemeClr val="bg1"/>
              </a:solidFill>
              <a:latin typeface="+mn-lt"/>
            </a:endParaRPr>
          </a:p>
        </p:txBody>
      </p:sp>
      <p:sp>
        <p:nvSpPr>
          <p:cNvPr id="11" name="Logo"/>
          <p:cNvSpPr>
            <a:spLocks noChangeAspect="1" noEditPoints="1"/>
          </p:cNvSpPr>
          <p:nvPr userDrawn="1"/>
        </p:nvSpPr>
        <p:spPr bwMode="auto">
          <a:xfrm>
            <a:off x="180000" y="4889608"/>
            <a:ext cx="662120" cy="6322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noProof="0" dirty="0"/>
          </a:p>
        </p:txBody>
      </p:sp>
    </p:spTree>
    <p:extLst>
      <p:ext uri="{BB962C8B-B14F-4D97-AF65-F5344CB8AC3E}">
        <p14:creationId xmlns:p14="http://schemas.microsoft.com/office/powerpoint/2010/main" val="227625450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663"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Statement with Picture">
    <p:spTree>
      <p:nvGrpSpPr>
        <p:cNvPr id="1" name=""/>
        <p:cNvGrpSpPr/>
        <p:nvPr/>
      </p:nvGrpSpPr>
      <p:grpSpPr>
        <a:xfrm>
          <a:off x="0" y="0"/>
          <a:ext cx="0" cy="0"/>
          <a:chOff x="0" y="0"/>
          <a:chExt cx="0" cy="0"/>
        </a:xfrm>
      </p:grpSpPr>
      <p:sp>
        <p:nvSpPr>
          <p:cNvPr id="14" name="Picture Placeholder 13"/>
          <p:cNvSpPr>
            <a:spLocks noGrp="1"/>
          </p:cNvSpPr>
          <p:nvPr>
            <p:ph type="pic" sz="quarter" idx="13" hasCustomPrompt="1"/>
          </p:nvPr>
        </p:nvSpPr>
        <p:spPr>
          <a:xfrm>
            <a:off x="0" y="0"/>
            <a:ext cx="9144000" cy="5143500"/>
          </a:xfrm>
          <a:blipFill>
            <a:blip r:embed="rId2"/>
            <a:tile tx="0" ty="44450" sx="60000" sy="60000" flip="none" algn="ctr"/>
          </a:blipFill>
        </p:spPr>
        <p:txBody>
          <a:bodyPr/>
          <a:lstStyle>
            <a:lvl1pPr marL="0" marR="0" indent="0" algn="l" defTabSz="342900" rtl="0" eaLnBrk="1" fontAlgn="auto" latinLnBrk="0" hangingPunct="1">
              <a:lnSpc>
                <a:spcPct val="100000"/>
              </a:lnSpc>
              <a:spcBef>
                <a:spcPts val="1200"/>
              </a:spcBef>
              <a:spcAft>
                <a:spcPts val="0"/>
              </a:spcAft>
              <a:buClrTx/>
              <a:buSzPct val="100000"/>
              <a:buFontTx/>
              <a:buNone/>
              <a:tabLst/>
              <a:defRPr kumimoji="0" lang="en-US" sz="2000" b="0" i="0" u="none" strike="noStrike" kern="1200" cap="none" spc="-20" normalizeH="0" baseline="0" noProof="0" smtClean="0">
                <a:ln>
                  <a:noFill/>
                </a:ln>
                <a:solidFill>
                  <a:srgbClr val="262626"/>
                </a:solidFill>
                <a:effectLst/>
                <a:uLnTx/>
                <a:uFillTx/>
                <a:latin typeface="+mn-lt"/>
                <a:ea typeface="+mn-ea"/>
                <a:cs typeface="+mn-cs"/>
              </a:defRPr>
            </a:lvl1pPr>
            <a:lvl2pPr>
              <a:defRPr sz="2000"/>
            </a:lvl2pPr>
            <a:lvl3pPr>
              <a:defRPr sz="2200"/>
            </a:lvl3pPr>
          </a:lstStyle>
          <a:p>
            <a:r>
              <a:rPr lang="en-US" noProof="0" dirty="0" smtClean="0"/>
              <a:t>Drag and drop images to this grey area. The image will be automatically cropped, but you can adapt the cropping by using the image crop tools after pasting. Use “Arrange -&gt; Send to back” if text in foreground is hidden. Alternatively you can try copy and pasting of images, but this might not work for sure.</a:t>
            </a:r>
          </a:p>
          <a:p>
            <a:pPr marL="180000" marR="0" lvl="0" indent="-180000" algn="l" defTabSz="914400" rtl="0" eaLnBrk="1" fontAlgn="auto" latinLnBrk="0" hangingPunct="1">
              <a:lnSpc>
                <a:spcPct val="100000"/>
              </a:lnSpc>
              <a:spcBef>
                <a:spcPts val="1200"/>
              </a:spcBef>
              <a:spcAft>
                <a:spcPts val="0"/>
              </a:spcAft>
              <a:buClrTx/>
              <a:buSzPct val="100000"/>
              <a:buFontTx/>
              <a:buBlip>
                <a:blip r:embed="rId3"/>
              </a:buBlip>
              <a:tabLst/>
              <a:defRPr/>
            </a:pPr>
            <a:endParaRPr kumimoji="0" lang="en-US" sz="2000" b="0" i="0" u="none" strike="noStrike" kern="1200" cap="none" spc="-20" normalizeH="0" baseline="0" noProof="0" dirty="0" smtClean="0">
              <a:ln>
                <a:noFill/>
              </a:ln>
              <a:solidFill>
                <a:srgbClr val="262626"/>
              </a:solidFill>
              <a:effectLst/>
              <a:uLnTx/>
              <a:uFillTx/>
              <a:latin typeface="+mn-lt"/>
              <a:ea typeface="+mn-ea"/>
              <a:cs typeface="+mn-cs"/>
            </a:endParaRPr>
          </a:p>
        </p:txBody>
      </p:sp>
      <p:sp>
        <p:nvSpPr>
          <p:cNvPr id="3" name="Slide Number Placeholder 2"/>
          <p:cNvSpPr>
            <a:spLocks noGrp="1"/>
          </p:cNvSpPr>
          <p:nvPr>
            <p:ph type="sldNum" sz="quarter" idx="10"/>
          </p:nvPr>
        </p:nvSpPr>
        <p:spPr/>
        <p:txBody>
          <a:bodyPr/>
          <a:lstStyle>
            <a:lvl1pPr>
              <a:defRPr>
                <a:solidFill>
                  <a:srgbClr val="FFFFFF">
                    <a:alpha val="80000"/>
                  </a:srgbClr>
                </a:solidFill>
              </a:defRPr>
            </a:lvl1pPr>
          </a:lstStyle>
          <a:p>
            <a:fld id="{E1D3847D-0559-48C4-894F-E12326BFB226}"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9" name="Subtitle"/>
          <p:cNvSpPr>
            <a:spLocks noGrp="1"/>
          </p:cNvSpPr>
          <p:nvPr>
            <p:ph type="subTitle" idx="1" hasCustomPrompt="1"/>
          </p:nvPr>
        </p:nvSpPr>
        <p:spPr>
          <a:xfrm>
            <a:off x="623887" y="2130701"/>
            <a:ext cx="7886701" cy="441050"/>
          </a:xfrm>
          <a:prstGeom prst="rect">
            <a:avLst/>
          </a:prstGeom>
        </p:spPr>
        <p:txBody>
          <a:bodyPr tIns="108000" anchor="t" anchorCtr="1">
            <a:noAutofit/>
          </a:bodyPr>
          <a:lstStyle>
            <a:lvl1pPr marL="0" indent="0" algn="ctr">
              <a:lnSpc>
                <a:spcPct val="100000"/>
              </a:lnSpc>
              <a:buNone/>
              <a:defRPr sz="2000" b="0" baseline="0">
                <a:solidFill>
                  <a:srgbClr val="FFFFFF"/>
                </a:solidFill>
                <a:effectLst>
                  <a:glow rad="38100">
                    <a:schemeClr val="tx1">
                      <a:alpha val="10000"/>
                    </a:schemeClr>
                  </a:glow>
                  <a:outerShdw blurRad="101600" algn="tl" rotWithShape="0">
                    <a:prstClr val="black"/>
                  </a:outerShdw>
                </a:effectLst>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smtClean="0"/>
              <a:t>Click to add subtitle</a:t>
            </a:r>
          </a:p>
        </p:txBody>
      </p:sp>
      <p:sp>
        <p:nvSpPr>
          <p:cNvPr id="10" name="Titel"/>
          <p:cNvSpPr>
            <a:spLocks noGrp="1"/>
          </p:cNvSpPr>
          <p:nvPr>
            <p:ph type="ctrTitle" hasCustomPrompt="1"/>
          </p:nvPr>
        </p:nvSpPr>
        <p:spPr>
          <a:xfrm>
            <a:off x="623888" y="1131888"/>
            <a:ext cx="7886700" cy="998813"/>
          </a:xfrm>
          <a:prstGeom prst="rect">
            <a:avLst/>
          </a:prstGeom>
          <a:blipFill dpi="0" rotWithShape="1">
            <a:blip r:embed="rId4"/>
            <a:srcRect/>
            <a:tile tx="0" ty="44450" sx="100000" sy="100000" flip="none" algn="b"/>
          </a:blipFill>
          <a:effectLst/>
        </p:spPr>
        <p:txBody>
          <a:bodyPr bIns="216000" anchor="b" anchorCtr="1">
            <a:noAutofit/>
          </a:bodyPr>
          <a:lstStyle>
            <a:lvl1pPr algn="ctr">
              <a:lnSpc>
                <a:spcPct val="100000"/>
              </a:lnSpc>
              <a:defRPr sz="4000" baseline="0">
                <a:solidFill>
                  <a:srgbClr val="FFFFFF"/>
                </a:solidFill>
                <a:effectLst>
                  <a:glow rad="38100">
                    <a:schemeClr val="tx1">
                      <a:alpha val="10000"/>
                    </a:schemeClr>
                  </a:glow>
                  <a:outerShdw blurRad="101600" algn="tl" rotWithShape="0">
                    <a:prstClr val="black"/>
                  </a:outerShdw>
                </a:effectLst>
                <a:latin typeface="+mn-lt"/>
              </a:defRPr>
            </a:lvl1pPr>
          </a:lstStyle>
          <a:p>
            <a:r>
              <a:rPr lang="en-US" noProof="0" dirty="0" smtClean="0"/>
              <a:t>Click to add title</a:t>
            </a:r>
            <a:endParaRPr lang="en-US" noProof="0" dirty="0"/>
          </a:p>
        </p:txBody>
      </p:sp>
      <p:sp>
        <p:nvSpPr>
          <p:cNvPr id="11" name="Date and Author"/>
          <p:cNvSpPr>
            <a:spLocks noGrp="1"/>
          </p:cNvSpPr>
          <p:nvPr>
            <p:ph type="body" sz="quarter" idx="14" hasCustomPrompt="1"/>
          </p:nvPr>
        </p:nvSpPr>
        <p:spPr>
          <a:xfrm>
            <a:off x="623886" y="4227513"/>
            <a:ext cx="7886701" cy="368299"/>
          </a:xfrm>
          <a:prstGeom prst="rect">
            <a:avLst/>
          </a:prstGeom>
          <a:noFill/>
        </p:spPr>
        <p:txBody>
          <a:bodyPr lIns="720000" tIns="0" rIns="720000" bIns="0" rtlCol="0" anchor="b" anchorCtr="1">
            <a:noAutofit/>
          </a:bodyPr>
          <a:lstStyle>
            <a:lvl1pPr marL="0" indent="0" algn="ctr" rtl="0" eaLnBrk="1" fontAlgn="base" hangingPunct="1">
              <a:lnSpc>
                <a:spcPts val="2500"/>
              </a:lnSpc>
              <a:spcBef>
                <a:spcPct val="20000"/>
              </a:spcBef>
              <a:spcAft>
                <a:spcPct val="0"/>
              </a:spcAft>
              <a:buClr>
                <a:srgbClr val="AAB0B3"/>
              </a:buClr>
              <a:buFont typeface="Calibri Light" panose="020F0302020204030204" pitchFamily="34" charset="0"/>
              <a:buNone/>
              <a:defRPr kumimoji="0" lang="en-US" sz="1600" b="0" i="0" u="none" strike="noStrike" kern="1200" cap="none" spc="-20" normalizeH="0" baseline="0" noProof="0" dirty="0" smtClean="0">
                <a:ln>
                  <a:noFill/>
                </a:ln>
                <a:solidFill>
                  <a:srgbClr val="FFFFFF"/>
                </a:solidFill>
                <a:effectLst>
                  <a:glow rad="38100">
                    <a:schemeClr val="tx1">
                      <a:alpha val="10000"/>
                    </a:schemeClr>
                  </a:glow>
                  <a:outerShdw blurRad="101600" dir="5400000" algn="ctr" rotWithShape="0">
                    <a:prstClr val="black"/>
                  </a:outerShdw>
                </a:effectLst>
                <a:uLnTx/>
                <a:uFillTx/>
                <a:latin typeface="+mn-lt"/>
                <a:ea typeface="+mn-ea"/>
                <a:cs typeface="+mn-cs"/>
              </a:defRPr>
            </a:lvl1pPr>
          </a:lstStyle>
          <a:p>
            <a:pPr marL="0" lvl="0" indent="0" algn="ctr" rtl="0" eaLnBrk="1" fontAlgn="base" hangingPunct="1">
              <a:lnSpc>
                <a:spcPts val="2500"/>
              </a:lnSpc>
              <a:spcBef>
                <a:spcPct val="20000"/>
              </a:spcBef>
              <a:spcAft>
                <a:spcPct val="0"/>
              </a:spcAft>
              <a:buClr>
                <a:srgbClr val="AAB0B3"/>
              </a:buClr>
              <a:buFont typeface="Calibri Light" panose="020F0302020204030204" pitchFamily="34" charset="0"/>
              <a:buNone/>
            </a:pPr>
            <a:r>
              <a:rPr lang="en-US" noProof="0" dirty="0" smtClean="0"/>
              <a:t>Click to add additional content</a:t>
            </a:r>
            <a:endParaRPr lang="en-US" sz="1600" noProof="0" dirty="0" smtClean="0">
              <a:solidFill>
                <a:schemeClr val="bg1"/>
              </a:solidFill>
              <a:latin typeface="+mn-lt"/>
            </a:endParaRPr>
          </a:p>
        </p:txBody>
      </p:sp>
      <p:sp>
        <p:nvSpPr>
          <p:cNvPr id="15" name="Date and Author"/>
          <p:cNvSpPr>
            <a:spLocks noGrp="1"/>
          </p:cNvSpPr>
          <p:nvPr>
            <p:ph type="body" sz="quarter" idx="15" hasCustomPrompt="1"/>
          </p:nvPr>
        </p:nvSpPr>
        <p:spPr>
          <a:xfrm>
            <a:off x="180000" y="4888800"/>
            <a:ext cx="662400" cy="63223"/>
          </a:xfrm>
          <a:prstGeom prst="rect">
            <a:avLst/>
          </a:prstGeom>
          <a:blipFill dpi="0" rotWithShape="1">
            <a:blip r:embed="rId5">
              <a:alphaModFix amt="80000"/>
            </a:blip>
            <a:srcRect/>
            <a:stretch>
              <a:fillRect/>
            </a:stretch>
          </a:blipFill>
        </p:spPr>
        <p:txBody>
          <a:bodyPr lIns="720000" tIns="0" rIns="720000" bIns="0" rtlCol="0" anchor="ctr" anchorCtr="1">
            <a:noAutofit/>
          </a:bodyPr>
          <a:lstStyle>
            <a:lvl1pPr marL="0" indent="0" algn="ctr">
              <a:spcBef>
                <a:spcPts val="400"/>
              </a:spcBef>
              <a:buFontTx/>
              <a:buNone/>
              <a:defRPr lang="en-US" sz="1400" baseline="0" dirty="0" smtClean="0">
                <a:solidFill>
                  <a:srgbClr val="262626">
                    <a:alpha val="0"/>
                  </a:srgbClr>
                </a:solidFill>
                <a:latin typeface="+mn-lt"/>
              </a:defRPr>
            </a:lvl1pPr>
          </a:lstStyle>
          <a:p>
            <a:pPr lvl="0"/>
            <a:endParaRPr lang="en-US" noProof="0" dirty="0" smtClean="0"/>
          </a:p>
        </p:txBody>
      </p:sp>
    </p:spTree>
    <p:extLst>
      <p:ext uri="{BB962C8B-B14F-4D97-AF65-F5344CB8AC3E}">
        <p14:creationId xmlns:p14="http://schemas.microsoft.com/office/powerpoint/2010/main" val="1122196595"/>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Full Screen">
    <p:spTree>
      <p:nvGrpSpPr>
        <p:cNvPr id="1" name=""/>
        <p:cNvGrpSpPr/>
        <p:nvPr/>
      </p:nvGrpSpPr>
      <p:grpSpPr>
        <a:xfrm>
          <a:off x="0" y="0"/>
          <a:ext cx="0" cy="0"/>
          <a:chOff x="0" y="0"/>
          <a:chExt cx="0" cy="0"/>
        </a:xfrm>
      </p:grpSpPr>
      <p:sp>
        <p:nvSpPr>
          <p:cNvPr id="8" name="Picture Placeholder 13"/>
          <p:cNvSpPr>
            <a:spLocks noGrp="1"/>
          </p:cNvSpPr>
          <p:nvPr>
            <p:ph type="pic" sz="quarter" idx="13" hasCustomPrompt="1"/>
          </p:nvPr>
        </p:nvSpPr>
        <p:spPr>
          <a:xfrm>
            <a:off x="0" y="0"/>
            <a:ext cx="9144000" cy="5143500"/>
          </a:xfrm>
          <a:blipFill>
            <a:blip r:embed="rId2"/>
            <a:tile tx="0" ty="44450" sx="60000" sy="60000" flip="none" algn="ctr"/>
          </a:blipFill>
        </p:spPr>
        <p:txBody>
          <a:bodyPr/>
          <a:lstStyle>
            <a:lvl1pPr marL="0" marR="0" indent="0" algn="l" defTabSz="342900" rtl="0" eaLnBrk="1" fontAlgn="auto" latinLnBrk="0" hangingPunct="1">
              <a:lnSpc>
                <a:spcPct val="100000"/>
              </a:lnSpc>
              <a:spcBef>
                <a:spcPts val="1200"/>
              </a:spcBef>
              <a:spcAft>
                <a:spcPts val="0"/>
              </a:spcAft>
              <a:buClrTx/>
              <a:buSzPct val="100000"/>
              <a:buFontTx/>
              <a:buNone/>
              <a:tabLst/>
              <a:defRPr kumimoji="0" lang="en-US" sz="2000" b="0" i="0" u="none" strike="noStrike" kern="1200" cap="none" spc="-20" normalizeH="0" baseline="0" noProof="0" smtClean="0">
                <a:ln>
                  <a:noFill/>
                </a:ln>
                <a:solidFill>
                  <a:srgbClr val="262626"/>
                </a:solidFill>
                <a:effectLst/>
                <a:uLnTx/>
                <a:uFillTx/>
                <a:latin typeface="+mn-lt"/>
                <a:ea typeface="+mn-ea"/>
                <a:cs typeface="+mn-cs"/>
              </a:defRPr>
            </a:lvl1pPr>
            <a:lvl2pPr>
              <a:defRPr sz="2000"/>
            </a:lvl2pPr>
            <a:lvl3pPr>
              <a:defRPr sz="2200"/>
            </a:lvl3pPr>
          </a:lstStyle>
          <a:p>
            <a:r>
              <a:rPr lang="en-US" noProof="0" dirty="0" smtClean="0"/>
              <a:t>Drag and drop images to this grey area. The image will be automatically cropped, but you can adapt the cropping by using the image crop tools after pasting. Use “Arrange -&gt; Send to back” if text in foreground is hidden. Alternatively you can try copy and pasting of images, but this might not work for sure.</a:t>
            </a:r>
          </a:p>
          <a:p>
            <a:pPr marL="180000" marR="0" lvl="0" indent="-180000" algn="l" defTabSz="914400" rtl="0" eaLnBrk="1" fontAlgn="auto" latinLnBrk="0" hangingPunct="1">
              <a:lnSpc>
                <a:spcPct val="100000"/>
              </a:lnSpc>
              <a:spcBef>
                <a:spcPts val="1200"/>
              </a:spcBef>
              <a:spcAft>
                <a:spcPts val="0"/>
              </a:spcAft>
              <a:buClrTx/>
              <a:buSzPct val="100000"/>
              <a:buFontTx/>
              <a:buBlip>
                <a:blip r:embed="rId3"/>
              </a:buBlip>
              <a:tabLst/>
              <a:defRPr/>
            </a:pPr>
            <a:endParaRPr kumimoji="0" lang="en-US" sz="2000" b="0" i="0" u="none" strike="noStrike" kern="1200" cap="none" spc="-20" normalizeH="0" baseline="0" noProof="0" dirty="0" smtClean="0">
              <a:ln>
                <a:noFill/>
              </a:ln>
              <a:solidFill>
                <a:srgbClr val="262626"/>
              </a:solidFill>
              <a:effectLst/>
              <a:uLnTx/>
              <a:uFillTx/>
              <a:latin typeface="+mn-lt"/>
              <a:ea typeface="+mn-ea"/>
              <a:cs typeface="+mn-cs"/>
            </a:endParaRPr>
          </a:p>
        </p:txBody>
      </p:sp>
      <p:sp>
        <p:nvSpPr>
          <p:cNvPr id="7" name="Titel"/>
          <p:cNvSpPr>
            <a:spLocks noGrp="1"/>
          </p:cNvSpPr>
          <p:nvPr>
            <p:ph type="ctrTitle" hasCustomPrompt="1"/>
          </p:nvPr>
        </p:nvSpPr>
        <p:spPr>
          <a:xfrm>
            <a:off x="0" y="3487500"/>
            <a:ext cx="9144000" cy="1656000"/>
          </a:xfrm>
          <a:prstGeom prst="rect">
            <a:avLst/>
          </a:prstGeom>
          <a:noFill/>
          <a:effectLst/>
        </p:spPr>
        <p:txBody>
          <a:bodyPr lIns="1080000" tIns="0" rIns="1080000" bIns="576000" anchor="b" anchorCtr="1">
            <a:noAutofit/>
          </a:bodyPr>
          <a:lstStyle>
            <a:lvl1pPr algn="ctr">
              <a:lnSpc>
                <a:spcPct val="100000"/>
              </a:lnSpc>
              <a:defRPr lang="en-US" sz="3200" kern="1200" spc="-20" baseline="0" noProof="0" dirty="0">
                <a:solidFill>
                  <a:srgbClr val="FFFFFF"/>
                </a:solidFill>
                <a:effectLst>
                  <a:outerShdw blurRad="101600" algn="tl" rotWithShape="0">
                    <a:prstClr val="black"/>
                  </a:outerShdw>
                </a:effectLst>
                <a:latin typeface="+mn-lt"/>
                <a:ea typeface="+mj-ea"/>
                <a:cs typeface="+mj-cs"/>
              </a:defRPr>
            </a:lvl1pPr>
          </a:lstStyle>
          <a:p>
            <a:r>
              <a:rPr lang="en-US" noProof="0" dirty="0" smtClean="0"/>
              <a:t>Click to add title</a:t>
            </a:r>
            <a:endParaRPr lang="en-US" noProof="0" dirty="0"/>
          </a:p>
        </p:txBody>
      </p:sp>
      <p:sp>
        <p:nvSpPr>
          <p:cNvPr id="3" name="Slide Number Placeholder 2"/>
          <p:cNvSpPr>
            <a:spLocks noGrp="1"/>
          </p:cNvSpPr>
          <p:nvPr>
            <p:ph type="sldNum" sz="quarter" idx="10"/>
          </p:nvPr>
        </p:nvSpPr>
        <p:spPr/>
        <p:txBody>
          <a:bodyPr/>
          <a:lstStyle>
            <a:lvl1pPr>
              <a:defRPr>
                <a:solidFill>
                  <a:srgbClr val="FFFFFF">
                    <a:alpha val="80000"/>
                  </a:srgbClr>
                </a:solidFill>
              </a:defRPr>
            </a:lvl1pPr>
          </a:lstStyle>
          <a:p>
            <a:fld id="{E1D3847D-0559-48C4-894F-E12326BFB226}"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15" name="Date and Author"/>
          <p:cNvSpPr>
            <a:spLocks noGrp="1"/>
          </p:cNvSpPr>
          <p:nvPr>
            <p:ph type="body" sz="quarter" idx="15" hasCustomPrompt="1"/>
          </p:nvPr>
        </p:nvSpPr>
        <p:spPr>
          <a:xfrm>
            <a:off x="180000" y="4888800"/>
            <a:ext cx="662400" cy="63223"/>
          </a:xfrm>
          <a:prstGeom prst="rect">
            <a:avLst/>
          </a:prstGeom>
          <a:blipFill dpi="0" rotWithShape="1">
            <a:blip r:embed="rId4">
              <a:alphaModFix amt="80000"/>
            </a:blip>
            <a:srcRect/>
            <a:stretch>
              <a:fillRect/>
            </a:stretch>
          </a:blipFill>
        </p:spPr>
        <p:txBody>
          <a:bodyPr lIns="720000" tIns="0" rIns="720000" bIns="0" rtlCol="0" anchor="ctr" anchorCtr="1">
            <a:noAutofit/>
          </a:bodyPr>
          <a:lstStyle>
            <a:lvl1pPr marL="0" indent="0" algn="ctr">
              <a:spcBef>
                <a:spcPts val="400"/>
              </a:spcBef>
              <a:buFontTx/>
              <a:buNone/>
              <a:defRPr lang="en-US" sz="1400" baseline="0" dirty="0" smtClean="0">
                <a:solidFill>
                  <a:srgbClr val="262626">
                    <a:alpha val="0"/>
                  </a:srgbClr>
                </a:solidFill>
                <a:latin typeface="+mn-lt"/>
              </a:defRPr>
            </a:lvl1pPr>
          </a:lstStyle>
          <a:p>
            <a:pPr lvl="0"/>
            <a:r>
              <a:rPr lang="en-US" noProof="0" dirty="0" smtClean="0"/>
              <a:t> </a:t>
            </a:r>
          </a:p>
        </p:txBody>
      </p:sp>
    </p:spTree>
    <p:extLst>
      <p:ext uri="{BB962C8B-B14F-4D97-AF65-F5344CB8AC3E}">
        <p14:creationId xmlns:p14="http://schemas.microsoft.com/office/powerpoint/2010/main" val="2056424783"/>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Picture Full Screen Titlebar">
    <p:spTree>
      <p:nvGrpSpPr>
        <p:cNvPr id="1" name=""/>
        <p:cNvGrpSpPr/>
        <p:nvPr/>
      </p:nvGrpSpPr>
      <p:grpSpPr>
        <a:xfrm>
          <a:off x="0" y="0"/>
          <a:ext cx="0" cy="0"/>
          <a:chOff x="0" y="0"/>
          <a:chExt cx="0" cy="0"/>
        </a:xfrm>
      </p:grpSpPr>
      <p:sp>
        <p:nvSpPr>
          <p:cNvPr id="9" name="Picture Placeholder 13"/>
          <p:cNvSpPr>
            <a:spLocks noGrp="1"/>
          </p:cNvSpPr>
          <p:nvPr>
            <p:ph type="pic" sz="quarter" idx="13" hasCustomPrompt="1"/>
          </p:nvPr>
        </p:nvSpPr>
        <p:spPr>
          <a:xfrm>
            <a:off x="0" y="0"/>
            <a:ext cx="9144000" cy="5143500"/>
          </a:xfrm>
          <a:blipFill>
            <a:blip r:embed="rId2"/>
            <a:tile tx="0" ty="44450" sx="60000" sy="60000" flip="none" algn="ctr"/>
          </a:blipFill>
        </p:spPr>
        <p:txBody>
          <a:bodyPr/>
          <a:lstStyle>
            <a:lvl1pPr marL="0" marR="0" indent="0" algn="l" defTabSz="342900" rtl="0" eaLnBrk="1" fontAlgn="auto" latinLnBrk="0" hangingPunct="1">
              <a:lnSpc>
                <a:spcPct val="100000"/>
              </a:lnSpc>
              <a:spcBef>
                <a:spcPts val="1200"/>
              </a:spcBef>
              <a:spcAft>
                <a:spcPts val="0"/>
              </a:spcAft>
              <a:buClrTx/>
              <a:buSzPct val="100000"/>
              <a:buFontTx/>
              <a:buNone/>
              <a:tabLst/>
              <a:defRPr kumimoji="0" lang="en-US" sz="2000" b="0" i="0" u="none" strike="noStrike" kern="1200" cap="none" spc="-20" normalizeH="0" baseline="0" noProof="0" smtClean="0">
                <a:ln>
                  <a:noFill/>
                </a:ln>
                <a:solidFill>
                  <a:srgbClr val="262626"/>
                </a:solidFill>
                <a:effectLst/>
                <a:uLnTx/>
                <a:uFillTx/>
                <a:latin typeface="+mn-lt"/>
                <a:ea typeface="+mn-ea"/>
                <a:cs typeface="+mn-cs"/>
              </a:defRPr>
            </a:lvl1pPr>
            <a:lvl2pPr>
              <a:defRPr sz="2000"/>
            </a:lvl2pPr>
            <a:lvl3pPr>
              <a:defRPr sz="2200"/>
            </a:lvl3pPr>
          </a:lstStyle>
          <a:p>
            <a:r>
              <a:rPr lang="en-US" noProof="0" dirty="0" smtClean="0"/>
              <a:t>Drag and drop images to this grey area. The image will be automatically cropped, but you can adapt the cropping by using the image crop tools after pasting. Use “Arrange -&gt; Send to back” if text in foreground is hidden. Alternatively you can try copy and pasting of images, but this might not work for sure.</a:t>
            </a:r>
          </a:p>
        </p:txBody>
      </p:sp>
      <p:sp>
        <p:nvSpPr>
          <p:cNvPr id="8" name="Titel"/>
          <p:cNvSpPr>
            <a:spLocks noGrp="1"/>
          </p:cNvSpPr>
          <p:nvPr>
            <p:ph type="ctrTitle" hasCustomPrompt="1"/>
          </p:nvPr>
        </p:nvSpPr>
        <p:spPr>
          <a:xfrm>
            <a:off x="0" y="3487500"/>
            <a:ext cx="9144000" cy="1656000"/>
          </a:xfrm>
          <a:prstGeom prst="rect">
            <a:avLst/>
          </a:prstGeom>
          <a:gradFill flip="none" rotWithShape="1">
            <a:gsLst>
              <a:gs pos="0">
                <a:srgbClr val="000000">
                  <a:alpha val="69804"/>
                </a:srgbClr>
              </a:gs>
              <a:gs pos="100000">
                <a:srgbClr val="000000">
                  <a:alpha val="0"/>
                </a:srgbClr>
              </a:gs>
            </a:gsLst>
            <a:lin ang="16200000" scaled="1"/>
            <a:tileRect/>
          </a:gradFill>
          <a:effectLst/>
        </p:spPr>
        <p:txBody>
          <a:bodyPr lIns="1080000" tIns="0" rIns="1080000" bIns="576000" anchor="b" anchorCtr="1">
            <a:noAutofit/>
          </a:bodyPr>
          <a:lstStyle>
            <a:lvl1pPr algn="ctr">
              <a:lnSpc>
                <a:spcPct val="100000"/>
              </a:lnSpc>
              <a:defRPr lang="en-US" sz="3200" kern="1200" spc="-20" baseline="0" noProof="0" dirty="0">
                <a:solidFill>
                  <a:srgbClr val="FFFFFF"/>
                </a:solidFill>
                <a:effectLst>
                  <a:outerShdw blurRad="101600" algn="tl" rotWithShape="0">
                    <a:prstClr val="black">
                      <a:alpha val="90000"/>
                    </a:prstClr>
                  </a:outerShdw>
                </a:effectLst>
                <a:latin typeface="+mn-lt"/>
                <a:ea typeface="+mj-ea"/>
                <a:cs typeface="+mj-cs"/>
              </a:defRPr>
            </a:lvl1pPr>
          </a:lstStyle>
          <a:p>
            <a:r>
              <a:rPr lang="en-US" noProof="0" dirty="0" smtClean="0"/>
              <a:t>Click to add title</a:t>
            </a:r>
            <a:endParaRPr lang="en-US" noProof="0" dirty="0"/>
          </a:p>
        </p:txBody>
      </p:sp>
      <p:sp>
        <p:nvSpPr>
          <p:cNvPr id="3" name="Slide Number Placeholder 2"/>
          <p:cNvSpPr>
            <a:spLocks noGrp="1"/>
          </p:cNvSpPr>
          <p:nvPr>
            <p:ph type="sldNum" sz="quarter" idx="10"/>
          </p:nvPr>
        </p:nvSpPr>
        <p:spPr/>
        <p:txBody>
          <a:bodyPr/>
          <a:lstStyle>
            <a:lvl1pPr>
              <a:defRPr>
                <a:solidFill>
                  <a:srgbClr val="FFFFFF">
                    <a:alpha val="80000"/>
                  </a:srgbClr>
                </a:solidFill>
              </a:defRPr>
            </a:lvl1pPr>
          </a:lstStyle>
          <a:p>
            <a:fld id="{E1D3847D-0559-48C4-894F-E12326BFB226}" type="slidenum">
              <a:rPr lang="en-US" smtClean="0"/>
              <a:pPr/>
              <a:t>‹#›</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endParaRPr lang="en-US" dirty="0"/>
          </a:p>
        </p:txBody>
      </p:sp>
      <p:sp>
        <p:nvSpPr>
          <p:cNvPr id="10" name="Date and Author"/>
          <p:cNvSpPr>
            <a:spLocks noGrp="1"/>
          </p:cNvSpPr>
          <p:nvPr>
            <p:ph type="body" sz="quarter" idx="15" hasCustomPrompt="1"/>
          </p:nvPr>
        </p:nvSpPr>
        <p:spPr>
          <a:xfrm>
            <a:off x="180000" y="4888800"/>
            <a:ext cx="662400" cy="63223"/>
          </a:xfrm>
          <a:prstGeom prst="rect">
            <a:avLst/>
          </a:prstGeom>
          <a:blipFill dpi="0" rotWithShape="1">
            <a:blip r:embed="rId3">
              <a:alphaModFix amt="80000"/>
            </a:blip>
            <a:srcRect/>
            <a:stretch>
              <a:fillRect/>
            </a:stretch>
          </a:blipFill>
        </p:spPr>
        <p:txBody>
          <a:bodyPr lIns="720000" tIns="0" rIns="720000" bIns="0" rtlCol="0" anchor="ctr" anchorCtr="1">
            <a:noAutofit/>
          </a:bodyPr>
          <a:lstStyle>
            <a:lvl1pPr marL="0" indent="0" algn="ctr">
              <a:spcBef>
                <a:spcPts val="400"/>
              </a:spcBef>
              <a:buFontTx/>
              <a:buNone/>
              <a:defRPr lang="en-US" sz="1400" baseline="0" dirty="0" smtClean="0">
                <a:solidFill>
                  <a:srgbClr val="262626">
                    <a:alpha val="0"/>
                  </a:srgbClr>
                </a:solidFill>
                <a:latin typeface="+mn-lt"/>
              </a:defRPr>
            </a:lvl1pPr>
          </a:lstStyle>
          <a:p>
            <a:pPr lvl="0"/>
            <a:r>
              <a:rPr lang="en-US" noProof="0" dirty="0" smtClean="0"/>
              <a:t> </a:t>
            </a:r>
          </a:p>
        </p:txBody>
      </p:sp>
    </p:spTree>
    <p:extLst>
      <p:ext uri="{BB962C8B-B14F-4D97-AF65-F5344CB8AC3E}">
        <p14:creationId xmlns:p14="http://schemas.microsoft.com/office/powerpoint/2010/main" val="67712093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777">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Video Full Screen">
    <p:spTree>
      <p:nvGrpSpPr>
        <p:cNvPr id="1" name=""/>
        <p:cNvGrpSpPr/>
        <p:nvPr/>
      </p:nvGrpSpPr>
      <p:grpSpPr>
        <a:xfrm>
          <a:off x="0" y="0"/>
          <a:ext cx="0" cy="0"/>
          <a:chOff x="0" y="0"/>
          <a:chExt cx="0" cy="0"/>
        </a:xfrm>
      </p:grpSpPr>
      <p:sp>
        <p:nvSpPr>
          <p:cNvPr id="5" name="Media Placeholder 4"/>
          <p:cNvSpPr>
            <a:spLocks noGrp="1"/>
          </p:cNvSpPr>
          <p:nvPr>
            <p:ph type="media" sz="quarter" idx="12" hasCustomPrompt="1"/>
          </p:nvPr>
        </p:nvSpPr>
        <p:spPr>
          <a:xfrm>
            <a:off x="0" y="0"/>
            <a:ext cx="9144000" cy="5143500"/>
          </a:xfrm>
          <a:solidFill>
            <a:schemeClr val="bg1">
              <a:lumMod val="95000"/>
            </a:schemeClr>
          </a:solidFill>
        </p:spPr>
        <p:txBody>
          <a:bodyPr/>
          <a:lstStyle>
            <a:lvl1pPr marL="0" indent="0">
              <a:buFontTx/>
              <a:buNone/>
              <a:defRPr/>
            </a:lvl1pPr>
          </a:lstStyle>
          <a:p>
            <a:r>
              <a:rPr lang="en-US" dirty="0" smtClean="0"/>
              <a:t>Click </a:t>
            </a:r>
            <a:r>
              <a:rPr lang="en-US" dirty="0" err="1" smtClean="0"/>
              <a:t>here</a:t>
            </a:r>
            <a:r>
              <a:rPr lang="en-US" dirty="0" smtClean="0"/>
              <a:t> </a:t>
            </a:r>
            <a:r>
              <a:rPr lang="en-US" dirty="0" err="1" smtClean="0"/>
              <a:t>to</a:t>
            </a:r>
            <a:r>
              <a:rPr lang="en-US" dirty="0" smtClean="0"/>
              <a:t> </a:t>
            </a:r>
            <a:r>
              <a:rPr lang="en-US" dirty="0" err="1" smtClean="0"/>
              <a:t>add</a:t>
            </a:r>
            <a:r>
              <a:rPr lang="en-US" dirty="0" smtClean="0"/>
              <a:t> </a:t>
            </a:r>
            <a:r>
              <a:rPr lang="en-US" dirty="0" err="1" smtClean="0"/>
              <a:t>video</a:t>
            </a:r>
            <a:r>
              <a:rPr lang="en-US" dirty="0" smtClean="0"/>
              <a:t> </a:t>
            </a:r>
            <a:r>
              <a:rPr lang="en-US" dirty="0" err="1" smtClean="0"/>
              <a:t>files</a:t>
            </a:r>
            <a:endParaRPr lang="en-US" dirty="0"/>
          </a:p>
        </p:txBody>
      </p:sp>
      <p:sp>
        <p:nvSpPr>
          <p:cNvPr id="8" name="Date and Author"/>
          <p:cNvSpPr>
            <a:spLocks noGrp="1"/>
          </p:cNvSpPr>
          <p:nvPr>
            <p:ph type="body" sz="quarter" idx="15" hasCustomPrompt="1"/>
          </p:nvPr>
        </p:nvSpPr>
        <p:spPr>
          <a:xfrm>
            <a:off x="180000" y="4888800"/>
            <a:ext cx="662400" cy="63223"/>
          </a:xfrm>
          <a:prstGeom prst="rect">
            <a:avLst/>
          </a:prstGeom>
          <a:blipFill dpi="0" rotWithShape="1">
            <a:blip r:embed="rId2">
              <a:alphaModFix amt="80000"/>
            </a:blip>
            <a:srcRect/>
            <a:stretch>
              <a:fillRect/>
            </a:stretch>
          </a:blipFill>
        </p:spPr>
        <p:txBody>
          <a:bodyPr lIns="720000" tIns="0" rIns="720000" bIns="0" rtlCol="0" anchor="ctr" anchorCtr="1">
            <a:noAutofit/>
          </a:bodyPr>
          <a:lstStyle>
            <a:lvl1pPr marL="0" indent="0" algn="ctr">
              <a:spcBef>
                <a:spcPts val="400"/>
              </a:spcBef>
              <a:buFontTx/>
              <a:buNone/>
              <a:defRPr lang="en-US" sz="1400" baseline="0" dirty="0" smtClean="0">
                <a:solidFill>
                  <a:srgbClr val="262626">
                    <a:alpha val="0"/>
                  </a:srgbClr>
                </a:solidFill>
                <a:latin typeface="+mn-lt"/>
              </a:defRPr>
            </a:lvl1pPr>
          </a:lstStyle>
          <a:p>
            <a:pPr lvl="0"/>
            <a:r>
              <a:rPr lang="en-US" noProof="0" dirty="0" smtClean="0"/>
              <a:t> </a:t>
            </a:r>
          </a:p>
        </p:txBody>
      </p:sp>
      <p:sp>
        <p:nvSpPr>
          <p:cNvPr id="2" name="Footer Placeholder 1"/>
          <p:cNvSpPr>
            <a:spLocks noGrp="1"/>
          </p:cNvSpPr>
          <p:nvPr>
            <p:ph type="ftr" sz="quarter" idx="16"/>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7"/>
          </p:nvPr>
        </p:nvSpPr>
        <p:spPr/>
        <p:txBody>
          <a:bodyPr/>
          <a:lstStyle>
            <a:lvl1pPr>
              <a:defRPr>
                <a:solidFill>
                  <a:srgbClr val="FFFFFF"/>
                </a:solidFill>
              </a:defRPr>
            </a:lvl1p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624727009"/>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elplatzhalter 1"/>
          <p:cNvSpPr>
            <a:spLocks noGrp="1"/>
          </p:cNvSpPr>
          <p:nvPr>
            <p:ph type="title"/>
          </p:nvPr>
        </p:nvSpPr>
        <p:spPr bwMode="auto">
          <a:xfrm>
            <a:off x="180000" y="195264"/>
            <a:ext cx="8784000" cy="576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ctr">
              <a:defRPr/>
            </a:lvl1pPr>
          </a:lstStyle>
          <a:p>
            <a:pPr lvl="0"/>
            <a:r>
              <a:rPr lang="en-US" noProof="0" smtClean="0"/>
              <a:t>Click to edit Master title style</a:t>
            </a:r>
            <a:endParaRPr lang="en-US" noProof="0" dirty="0" smtClean="0"/>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1019587724"/>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Only Colored">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rgbClr val="FFFFFF"/>
                </a:solidFill>
              </a:defRPr>
            </a:lvl1pPr>
          </a:lstStyle>
          <a:p>
            <a:endParaRPr lang="en-US" dirty="0"/>
          </a:p>
        </p:txBody>
      </p:sp>
      <p:sp>
        <p:nvSpPr>
          <p:cNvPr id="4" name="Slide Number Placeholder 3"/>
          <p:cNvSpPr>
            <a:spLocks noGrp="1"/>
          </p:cNvSpPr>
          <p:nvPr>
            <p:ph type="sldNum" sz="quarter" idx="11"/>
          </p:nvPr>
        </p:nvSpPr>
        <p:spPr/>
        <p:txBody>
          <a:bodyPr/>
          <a:lstStyle>
            <a:lvl1pPr>
              <a:defRPr>
                <a:solidFill>
                  <a:srgbClr val="FFFFFF"/>
                </a:solidFill>
              </a:defRPr>
            </a:lvl1pPr>
          </a:lstStyle>
          <a:p>
            <a:fld id="{E1D3847D-0559-48C4-894F-E12326BFB226}" type="slidenum">
              <a:rPr lang="en-US" smtClean="0"/>
              <a:pPr/>
              <a:t>‹#›</a:t>
            </a:fld>
            <a:endParaRPr lang="en-US" dirty="0"/>
          </a:p>
        </p:txBody>
      </p:sp>
      <p:sp>
        <p:nvSpPr>
          <p:cNvPr id="7" name="Logo"/>
          <p:cNvSpPr>
            <a:spLocks noChangeAspect="1" noEditPoints="1"/>
          </p:cNvSpPr>
          <p:nvPr userDrawn="1"/>
        </p:nvSpPr>
        <p:spPr bwMode="auto">
          <a:xfrm>
            <a:off x="180000" y="4889608"/>
            <a:ext cx="662120" cy="6322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9" name="Titelplatzhalter 1"/>
          <p:cNvSpPr>
            <a:spLocks noGrp="1"/>
          </p:cNvSpPr>
          <p:nvPr>
            <p:ph type="title"/>
          </p:nvPr>
        </p:nvSpPr>
        <p:spPr bwMode="auto">
          <a:xfrm>
            <a:off x="180000" y="195264"/>
            <a:ext cx="8784000" cy="576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ctr">
              <a:defRPr>
                <a:solidFill>
                  <a:srgbClr val="FFFFFF"/>
                </a:solidFill>
              </a:defRPr>
            </a:lvl1pPr>
          </a:lstStyle>
          <a:p>
            <a:pPr lvl="0"/>
            <a:r>
              <a:rPr lang="en-US" noProof="0" dirty="0" smtClean="0"/>
              <a:t>Click to edit Master title style</a:t>
            </a:r>
          </a:p>
        </p:txBody>
      </p:sp>
      <p:cxnSp>
        <p:nvCxnSpPr>
          <p:cNvPr id="10" name="Straight Connector 9"/>
          <p:cNvCxnSpPr/>
          <p:nvPr userDrawn="1"/>
        </p:nvCxnSpPr>
        <p:spPr>
          <a:xfrm>
            <a:off x="4284175" y="891777"/>
            <a:ext cx="57565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219630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6" name="Titelplatzhalter 1"/>
          <p:cNvSpPr>
            <a:spLocks noGrp="1"/>
          </p:cNvSpPr>
          <p:nvPr>
            <p:ph type="title"/>
          </p:nvPr>
        </p:nvSpPr>
        <p:spPr bwMode="auto">
          <a:xfrm>
            <a:off x="180000" y="195264"/>
            <a:ext cx="8784000" cy="576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ctr">
              <a:defRPr/>
            </a:lvl1pPr>
          </a:lstStyle>
          <a:p>
            <a:pPr lvl="0"/>
            <a:r>
              <a:rPr lang="en-US" noProof="0" smtClean="0"/>
              <a:t>Click to edit Master title style</a:t>
            </a:r>
            <a:endParaRPr lang="en-US" noProof="0" dirty="0" smtClean="0"/>
          </a:p>
        </p:txBody>
      </p:sp>
      <p:sp>
        <p:nvSpPr>
          <p:cNvPr id="5" name="Subtitle 1"/>
          <p:cNvSpPr>
            <a:spLocks noGrp="1"/>
          </p:cNvSpPr>
          <p:nvPr>
            <p:ph type="subTitle" idx="1" hasCustomPrompt="1"/>
          </p:nvPr>
        </p:nvSpPr>
        <p:spPr>
          <a:xfrm>
            <a:off x="180001" y="1058894"/>
            <a:ext cx="8784612" cy="303470"/>
          </a:xfrm>
          <a:prstGeom prst="rect">
            <a:avLst/>
          </a:prstGeom>
          <a:effectLst/>
        </p:spPr>
        <p:txBody>
          <a:bodyPr tIns="0" anchor="t" anchorCtr="1">
            <a:noAutofit/>
          </a:bodyPr>
          <a:lstStyle>
            <a:lvl1pPr marL="0" indent="0" algn="ctr">
              <a:lnSpc>
                <a:spcPct val="100000"/>
              </a:lnSpc>
              <a:buNone/>
              <a:defRPr sz="1800" b="0" baseline="0">
                <a:solidFill>
                  <a:schemeClr val="tx1"/>
                </a:solidFill>
                <a:effectLst/>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smtClean="0"/>
              <a:t>Click to add subtitle</a:t>
            </a:r>
          </a:p>
        </p:txBody>
      </p:sp>
      <p:sp>
        <p:nvSpPr>
          <p:cNvPr id="4" name="Footer Placeholder 3"/>
          <p:cNvSpPr>
            <a:spLocks noGrp="1"/>
          </p:cNvSpPr>
          <p:nvPr>
            <p:ph type="ftr" sz="quarter" idx="10"/>
          </p:nvPr>
        </p:nvSpPr>
        <p:spPr/>
        <p:txBody>
          <a:bodyPr/>
          <a:lstStyle/>
          <a:p>
            <a:endParaRPr lang="en-US" dirty="0"/>
          </a:p>
        </p:txBody>
      </p:sp>
      <p:sp>
        <p:nvSpPr>
          <p:cNvPr id="7" name="Slide Number Placeholder 6"/>
          <p:cNvSpPr>
            <a:spLocks noGrp="1"/>
          </p:cNvSpPr>
          <p:nvPr>
            <p:ph type="sldNum" sz="quarter" idx="11"/>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2652310560"/>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7" name="Freeform 6"/>
          <p:cNvSpPr/>
          <p:nvPr userDrawn="1"/>
        </p:nvSpPr>
        <p:spPr>
          <a:xfrm>
            <a:off x="187011" y="195263"/>
            <a:ext cx="8780892" cy="4777760"/>
          </a:xfrm>
          <a:custGeom>
            <a:avLst/>
            <a:gdLst>
              <a:gd name="connsiteX0" fmla="*/ 0 w 8780892"/>
              <a:gd name="connsiteY0" fmla="*/ 0 h 4731724"/>
              <a:gd name="connsiteX1" fmla="*/ 8775122 w 8780892"/>
              <a:gd name="connsiteY1" fmla="*/ 0 h 4731724"/>
              <a:gd name="connsiteX2" fmla="*/ 8775122 w 8780892"/>
              <a:gd name="connsiteY2" fmla="*/ 8 h 4731724"/>
              <a:gd name="connsiteX3" fmla="*/ 8780380 w 8780892"/>
              <a:gd name="connsiteY3" fmla="*/ 0 h 4731724"/>
              <a:gd name="connsiteX4" fmla="*/ 8776145 w 8780892"/>
              <a:gd name="connsiteY4" fmla="*/ 4266172 h 4731724"/>
              <a:gd name="connsiteX5" fmla="*/ 4510809 w 8780892"/>
              <a:gd name="connsiteY5" fmla="*/ 4725739 h 4731724"/>
              <a:gd name="connsiteX6" fmla="*/ 4282272 w 8780892"/>
              <a:gd name="connsiteY6" fmla="*/ 4725739 h 4731724"/>
              <a:gd name="connsiteX7" fmla="*/ 1059 w 8780892"/>
              <a:gd name="connsiteY7" fmla="*/ 4263027 h 4731724"/>
              <a:gd name="connsiteX8" fmla="*/ 219 w 8780892"/>
              <a:gd name="connsiteY8" fmla="*/ 890588 h 4731724"/>
              <a:gd name="connsiteX9" fmla="*/ 0 w 8780892"/>
              <a:gd name="connsiteY9" fmla="*/ 890588 h 4731724"/>
              <a:gd name="connsiteX10" fmla="*/ 0 w 8780892"/>
              <a:gd name="connsiteY10" fmla="*/ 12595 h 4731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80892" h="4731724">
                <a:moveTo>
                  <a:pt x="0" y="0"/>
                </a:moveTo>
                <a:lnTo>
                  <a:pt x="8775122" y="0"/>
                </a:lnTo>
                <a:lnTo>
                  <a:pt x="8775122" y="8"/>
                </a:lnTo>
                <a:lnTo>
                  <a:pt x="8780380" y="0"/>
                </a:lnTo>
                <a:cubicBezTo>
                  <a:pt x="8783202" y="1307804"/>
                  <a:pt x="8773324" y="2958368"/>
                  <a:pt x="8776145" y="4266172"/>
                </a:cubicBezTo>
                <a:lnTo>
                  <a:pt x="4510809" y="4725739"/>
                </a:lnTo>
                <a:cubicBezTo>
                  <a:pt x="4396540" y="4733719"/>
                  <a:pt x="4396540" y="4733719"/>
                  <a:pt x="4282272" y="4725739"/>
                </a:cubicBezTo>
                <a:lnTo>
                  <a:pt x="1059" y="4263027"/>
                </a:lnTo>
                <a:lnTo>
                  <a:pt x="219" y="890588"/>
                </a:lnTo>
                <a:lnTo>
                  <a:pt x="0" y="890588"/>
                </a:lnTo>
                <a:lnTo>
                  <a:pt x="0" y="12595"/>
                </a:lnTo>
                <a:close/>
              </a:path>
            </a:pathLst>
          </a:cu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noProof="0" dirty="0"/>
          </a:p>
        </p:txBody>
      </p:sp>
      <p:sp>
        <p:nvSpPr>
          <p:cNvPr id="2" name="Title 1"/>
          <p:cNvSpPr>
            <a:spLocks noGrp="1"/>
          </p:cNvSpPr>
          <p:nvPr>
            <p:ph type="title"/>
          </p:nvPr>
        </p:nvSpPr>
        <p:spPr>
          <a:xfrm>
            <a:off x="539751" y="195923"/>
            <a:ext cx="8064498" cy="754012"/>
          </a:xfrm>
        </p:spPr>
        <p:txBody>
          <a:bodyPr/>
          <a:lstStyle>
            <a:lvl1pPr algn="l">
              <a:defRPr>
                <a:latin typeface="+mn-lt"/>
              </a:defRPr>
            </a:lvl1pPr>
          </a:lstStyle>
          <a:p>
            <a:r>
              <a:rPr lang="en-US" noProof="0" smtClean="0"/>
              <a:t>Click to edit Master title style</a:t>
            </a:r>
            <a:endParaRPr lang="en-US" noProof="0" dirty="0"/>
          </a:p>
        </p:txBody>
      </p:sp>
      <p:sp>
        <p:nvSpPr>
          <p:cNvPr id="3" name="Content Placeholder 2"/>
          <p:cNvSpPr>
            <a:spLocks noGrp="1"/>
          </p:cNvSpPr>
          <p:nvPr>
            <p:ph idx="1"/>
          </p:nvPr>
        </p:nvSpPr>
        <p:spPr>
          <a:xfrm>
            <a:off x="365760" y="1346046"/>
            <a:ext cx="8238489" cy="3187853"/>
          </a:xfrm>
          <a:prstGeom prst="rect">
            <a:avLst/>
          </a:prstGeom>
        </p:spPr>
        <p:txBody>
          <a:bodyPr/>
          <a:lstStyle>
            <a:lvl1pPr marL="180000" indent="-180000">
              <a:spcBef>
                <a:spcPts val="1200"/>
              </a:spcBef>
              <a:buFontTx/>
              <a:buBlip>
                <a:blip r:embed="rId2"/>
              </a:buBlip>
              <a:defRPr sz="2000">
                <a:solidFill>
                  <a:schemeClr val="tx1"/>
                </a:solidFill>
              </a:defRPr>
            </a:lvl1pPr>
            <a:lvl2pPr marL="180000" indent="-180000">
              <a:spcBef>
                <a:spcPts val="1200"/>
              </a:spcBef>
              <a:spcAft>
                <a:spcPts val="0"/>
              </a:spcAft>
              <a:buFontTx/>
              <a:buBlip>
                <a:blip r:embed="rId3"/>
              </a:buBlip>
              <a:defRPr sz="2000">
                <a:solidFill>
                  <a:schemeClr val="accent1">
                    <a:lumMod val="75000"/>
                  </a:schemeClr>
                </a:solidFill>
              </a:defRPr>
            </a:lvl2pPr>
            <a:lvl3pPr marL="360000" indent="-180000">
              <a:buClr>
                <a:srgbClr val="969696"/>
              </a:buClr>
              <a:buSzPct val="100000"/>
              <a:buFont typeface="+mn-lt"/>
              <a:buChar char="-"/>
              <a:defRPr>
                <a:solidFill>
                  <a:schemeClr val="tx1"/>
                </a:solidFill>
              </a:defRPr>
            </a:lvl3pPr>
            <a:lvl4pPr marL="360000" indent="-180000">
              <a:buClr>
                <a:srgbClr val="969696"/>
              </a:buClr>
              <a:buSzPct val="100000"/>
              <a:buFontTx/>
              <a:buBlip>
                <a:blip r:embed="rId3"/>
              </a:buBlip>
              <a:defRPr sz="1800">
                <a:solidFill>
                  <a:schemeClr val="accent1">
                    <a:lumMod val="75000"/>
                  </a:schemeClr>
                </a:solidFill>
              </a:defRPr>
            </a:lvl4pPr>
            <a:lvl5pPr marL="540000" indent="-180000">
              <a:buClr>
                <a:srgbClr val="969696"/>
              </a:buClr>
              <a:buSzPct val="100000"/>
              <a:buFont typeface="+mn-lt"/>
              <a:buChar char="-"/>
              <a:defRPr>
                <a:solidFill>
                  <a:schemeClr val="tx1"/>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8" name="Slide Number Placeholder 7"/>
          <p:cNvSpPr>
            <a:spLocks noGrp="1"/>
          </p:cNvSpPr>
          <p:nvPr>
            <p:ph type="sldNum" sz="quarter" idx="11"/>
          </p:nvPr>
        </p:nvSpPr>
        <p:spPr/>
        <p:txBody>
          <a:bodyPr/>
          <a:lstStyle/>
          <a:p>
            <a:fld id="{E1D3847D-0559-48C4-894F-E12326BFB226}" type="slidenum">
              <a:rPr lang="en-US" noProof="0" smtClean="0"/>
              <a:pPr/>
              <a:t>‹#›</a:t>
            </a:fld>
            <a:endParaRPr lang="en-US" noProof="0" dirty="0"/>
          </a:p>
        </p:txBody>
      </p:sp>
      <p:cxnSp>
        <p:nvCxnSpPr>
          <p:cNvPr id="11" name="Straight Connector 10"/>
          <p:cNvCxnSpPr/>
          <p:nvPr userDrawn="1"/>
        </p:nvCxnSpPr>
        <p:spPr>
          <a:xfrm>
            <a:off x="574675" y="1132750"/>
            <a:ext cx="57565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Logo"/>
          <p:cNvSpPr>
            <a:spLocks noChangeAspect="1" noEditPoints="1"/>
          </p:cNvSpPr>
          <p:nvPr userDrawn="1"/>
        </p:nvSpPr>
        <p:spPr bwMode="auto">
          <a:xfrm>
            <a:off x="180000" y="4889608"/>
            <a:ext cx="662120" cy="6322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6757892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340" userDrawn="1">
          <p15:clr>
            <a:srgbClr val="FBAE40"/>
          </p15:clr>
        </p15:guide>
        <p15:guide id="2" pos="542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icture">
    <p:bg>
      <p:bgPr>
        <a:solidFill>
          <a:schemeClr val="bg1"/>
        </a:solidFill>
        <a:effectLst/>
      </p:bgPr>
    </p:bg>
    <p:spTree>
      <p:nvGrpSpPr>
        <p:cNvPr id="1" name=""/>
        <p:cNvGrpSpPr/>
        <p:nvPr/>
      </p:nvGrpSpPr>
      <p:grpSpPr>
        <a:xfrm>
          <a:off x="0" y="0"/>
          <a:ext cx="0" cy="0"/>
          <a:chOff x="0" y="0"/>
          <a:chExt cx="0" cy="0"/>
        </a:xfrm>
      </p:grpSpPr>
      <p:sp>
        <p:nvSpPr>
          <p:cNvPr id="8" name="Picture Placeholder 13"/>
          <p:cNvSpPr>
            <a:spLocks noGrp="1"/>
          </p:cNvSpPr>
          <p:nvPr>
            <p:ph type="pic" sz="quarter" idx="13" hasCustomPrompt="1"/>
          </p:nvPr>
        </p:nvSpPr>
        <p:spPr>
          <a:xfrm>
            <a:off x="0" y="0"/>
            <a:ext cx="9144000" cy="5143500"/>
          </a:xfrm>
          <a:blipFill>
            <a:blip r:embed="rId2"/>
            <a:tile tx="0" ty="44450" sx="60000" sy="60000" flip="none" algn="ctr"/>
          </a:blipFill>
        </p:spPr>
        <p:txBody>
          <a:bodyPr bIns="1029600" anchor="ctr" anchorCtr="0"/>
          <a:lstStyle>
            <a:lvl1pPr marL="0" marR="0" indent="0" algn="l" defTabSz="342900" rtl="0" eaLnBrk="1" fontAlgn="auto" latinLnBrk="0" hangingPunct="1">
              <a:lnSpc>
                <a:spcPct val="100000"/>
              </a:lnSpc>
              <a:spcBef>
                <a:spcPts val="1200"/>
              </a:spcBef>
              <a:spcAft>
                <a:spcPts val="0"/>
              </a:spcAft>
              <a:buClrTx/>
              <a:buSzPct val="100000"/>
              <a:buFontTx/>
              <a:buNone/>
              <a:tabLst/>
              <a:defRPr kumimoji="0" lang="en-US" sz="2000" b="0" i="0" u="none" strike="noStrike" kern="1200" cap="none" spc="-20" normalizeH="0" baseline="0" noProof="0" smtClean="0">
                <a:ln>
                  <a:noFill/>
                </a:ln>
                <a:solidFill>
                  <a:srgbClr val="262626"/>
                </a:solidFill>
                <a:effectLst/>
                <a:uLnTx/>
                <a:uFillTx/>
                <a:latin typeface="+mn-lt"/>
                <a:ea typeface="+mn-ea"/>
                <a:cs typeface="+mn-cs"/>
              </a:defRPr>
            </a:lvl1pPr>
            <a:lvl2pPr>
              <a:defRPr sz="2000"/>
            </a:lvl2pPr>
            <a:lvl3pPr>
              <a:defRPr sz="2200"/>
            </a:lvl3pPr>
          </a:lstStyle>
          <a:p>
            <a:r>
              <a:rPr lang="en-US" noProof="0" dirty="0" smtClean="0"/>
              <a:t>Drag and drop images to this grey area. The image will be automatically cropped, but you can adapt the cropping by using the image crop tools after pasting. Use “Arrange -&gt; Send to back” if text in foreground is hidden. Alternatively you can try copy and pasting of images, but this might not work for sure.</a:t>
            </a:r>
          </a:p>
        </p:txBody>
      </p:sp>
      <p:sp>
        <p:nvSpPr>
          <p:cNvPr id="9" name="Slide Number Placeholder 2"/>
          <p:cNvSpPr>
            <a:spLocks noGrp="1"/>
          </p:cNvSpPr>
          <p:nvPr>
            <p:ph type="sldNum" sz="quarter" idx="10"/>
          </p:nvPr>
        </p:nvSpPr>
        <p:spPr>
          <a:xfrm>
            <a:off x="8542266" y="4752000"/>
            <a:ext cx="419867" cy="266400"/>
          </a:xfrm>
        </p:spPr>
        <p:txBody>
          <a:bodyPr/>
          <a:lstStyle>
            <a:lvl1pPr>
              <a:defRPr>
                <a:solidFill>
                  <a:srgbClr val="FFFFFF"/>
                </a:solidFill>
              </a:defRPr>
            </a:lvl1pPr>
          </a:lstStyle>
          <a:p>
            <a:fld id="{E1D3847D-0559-48C4-894F-E12326BFB226}" type="slidenum">
              <a:rPr lang="en-US" smtClean="0"/>
              <a:pPr/>
              <a:t>‹#›</a:t>
            </a:fld>
            <a:endParaRPr lang="en-US" dirty="0"/>
          </a:p>
        </p:txBody>
      </p:sp>
      <p:sp>
        <p:nvSpPr>
          <p:cNvPr id="10" name="Footer Placeholder 3"/>
          <p:cNvSpPr>
            <a:spLocks noGrp="1"/>
          </p:cNvSpPr>
          <p:nvPr>
            <p:ph type="ftr" sz="quarter" idx="11"/>
          </p:nvPr>
        </p:nvSpPr>
        <p:spPr>
          <a:xfrm>
            <a:off x="1332000" y="4752000"/>
            <a:ext cx="6480000" cy="266400"/>
          </a:xfrm>
        </p:spPr>
        <p:txBody>
          <a:bodyPr/>
          <a:lstStyle>
            <a:lvl1pPr>
              <a:defRPr>
                <a:solidFill>
                  <a:srgbClr val="FFFFFF"/>
                </a:solidFill>
              </a:defRPr>
            </a:lvl1pPr>
          </a:lstStyle>
          <a:p>
            <a:endParaRPr lang="en-US" dirty="0"/>
          </a:p>
        </p:txBody>
      </p:sp>
      <p:sp>
        <p:nvSpPr>
          <p:cNvPr id="11" name="Date and Author"/>
          <p:cNvSpPr>
            <a:spLocks noGrp="1"/>
          </p:cNvSpPr>
          <p:nvPr>
            <p:ph type="body" sz="quarter" idx="15" hasCustomPrompt="1"/>
          </p:nvPr>
        </p:nvSpPr>
        <p:spPr>
          <a:xfrm>
            <a:off x="180000" y="4888800"/>
            <a:ext cx="662400" cy="63223"/>
          </a:xfrm>
          <a:prstGeom prst="rect">
            <a:avLst/>
          </a:prstGeom>
          <a:blipFill dpi="0" rotWithShape="1">
            <a:blip r:embed="rId3">
              <a:alphaModFix amt="80000"/>
            </a:blip>
            <a:srcRect/>
            <a:stretch>
              <a:fillRect/>
            </a:stretch>
          </a:blipFill>
        </p:spPr>
        <p:txBody>
          <a:bodyPr lIns="720000" tIns="0" rIns="720000" bIns="0" rtlCol="0" anchor="ctr" anchorCtr="1">
            <a:noAutofit/>
          </a:bodyPr>
          <a:lstStyle>
            <a:lvl1pPr marL="0" indent="0" algn="ctr">
              <a:spcBef>
                <a:spcPts val="400"/>
              </a:spcBef>
              <a:buFontTx/>
              <a:buNone/>
              <a:defRPr lang="en-US" sz="1400" baseline="0" dirty="0" smtClean="0">
                <a:solidFill>
                  <a:srgbClr val="262626">
                    <a:alpha val="0"/>
                  </a:srgbClr>
                </a:solidFill>
                <a:latin typeface="+mn-lt"/>
              </a:defRPr>
            </a:lvl1pPr>
          </a:lstStyle>
          <a:p>
            <a:pPr lvl="0"/>
            <a:r>
              <a:rPr lang="en-US" noProof="0" dirty="0" smtClean="0"/>
              <a:t> </a:t>
            </a:r>
          </a:p>
        </p:txBody>
      </p:sp>
      <p:sp>
        <p:nvSpPr>
          <p:cNvPr id="5" name="Subtitle 1"/>
          <p:cNvSpPr>
            <a:spLocks noGrp="1"/>
          </p:cNvSpPr>
          <p:nvPr>
            <p:ph type="subTitle" idx="1" hasCustomPrompt="1"/>
          </p:nvPr>
        </p:nvSpPr>
        <p:spPr>
          <a:xfrm>
            <a:off x="0" y="0"/>
            <a:ext cx="9144000" cy="1911984"/>
          </a:xfrm>
          <a:prstGeom prst="rect">
            <a:avLst/>
          </a:prstGeom>
          <a:gradFill>
            <a:gsLst>
              <a:gs pos="0">
                <a:srgbClr val="000000">
                  <a:alpha val="70000"/>
                </a:srgbClr>
              </a:gs>
              <a:gs pos="100000">
                <a:srgbClr val="000000">
                  <a:alpha val="0"/>
                </a:srgbClr>
              </a:gs>
            </a:gsLst>
            <a:lin ang="5400000" scaled="0"/>
          </a:gradFill>
          <a:effectLst/>
        </p:spPr>
        <p:txBody>
          <a:bodyPr tIns="1058400" anchor="t" anchorCtr="1">
            <a:noAutofit/>
          </a:bodyPr>
          <a:lstStyle>
            <a:lvl1pPr marL="0" indent="0" algn="ctr">
              <a:lnSpc>
                <a:spcPct val="100000"/>
              </a:lnSpc>
              <a:buNone/>
              <a:defRPr lang="en-US" sz="1800" kern="1200" spc="-20" baseline="0" noProof="0" dirty="0" smtClean="0">
                <a:solidFill>
                  <a:srgbClr val="FFFFFF"/>
                </a:solidFill>
                <a:effectLst>
                  <a:outerShdw blurRad="101600" algn="tl" rotWithShape="0">
                    <a:prstClr val="black">
                      <a:alpha val="90000"/>
                    </a:prstClr>
                  </a:outerShdw>
                </a:effectLst>
                <a:latin typeface="+mn-lt"/>
                <a:ea typeface="+mj-ea"/>
                <a:cs typeface="+mj-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lgn="ctr" defTabSz="342900" rtl="0" eaLnBrk="1" latinLnBrk="0" hangingPunct="1">
              <a:lnSpc>
                <a:spcPct val="100000"/>
              </a:lnSpc>
              <a:spcBef>
                <a:spcPct val="0"/>
              </a:spcBef>
              <a:buNone/>
            </a:pPr>
            <a:r>
              <a:rPr lang="en-US" noProof="0" dirty="0" smtClean="0"/>
              <a:t>Click to add subtitle</a:t>
            </a:r>
          </a:p>
        </p:txBody>
      </p:sp>
      <p:sp>
        <p:nvSpPr>
          <p:cNvPr id="13" name="Titelplatzhalter 1"/>
          <p:cNvSpPr>
            <a:spLocks noGrp="1"/>
          </p:cNvSpPr>
          <p:nvPr>
            <p:ph type="title"/>
          </p:nvPr>
        </p:nvSpPr>
        <p:spPr bwMode="auto">
          <a:xfrm>
            <a:off x="180000" y="195264"/>
            <a:ext cx="8784000" cy="810576"/>
          </a:xfrm>
          <a:prstGeom prst="rect">
            <a:avLst/>
          </a:prstGeom>
          <a:blipFill dpi="0" rotWithShape="1">
            <a:blip r:embed="rId4"/>
            <a:srcRect/>
            <a:tile tx="0" ty="44450" sx="100000" sy="100000" flip="none" algn="b"/>
          </a:blipFill>
          <a:ln>
            <a:noFill/>
          </a:ln>
          <a:effectLst/>
          <a:extLs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216000" numCol="1" anchor="b" anchorCtr="1" compatLnSpc="1">
            <a:prstTxWarp prst="textNoShape">
              <a:avLst/>
            </a:prstTxWarp>
            <a:noAutofit/>
          </a:bodyPr>
          <a:lstStyle>
            <a:lvl1pPr>
              <a:defRPr lang="en-US" noProof="0" dirty="0" smtClean="0">
                <a:solidFill>
                  <a:srgbClr val="FFFFFF"/>
                </a:solidFill>
                <a:effectLst>
                  <a:glow rad="38100">
                    <a:schemeClr val="tx1">
                      <a:alpha val="10000"/>
                    </a:schemeClr>
                  </a:glow>
                  <a:outerShdw blurRad="101600" algn="tl" rotWithShape="0">
                    <a:prstClr val="black"/>
                  </a:outerShdw>
                </a:effectLst>
              </a:defRPr>
            </a:lvl1pPr>
          </a:lstStyle>
          <a:p>
            <a:pPr marL="0" lvl="0">
              <a:lnSpc>
                <a:spcPct val="100000"/>
              </a:lnSpc>
            </a:pPr>
            <a:r>
              <a:rPr lang="en-US" noProof="0" dirty="0" smtClean="0"/>
              <a:t>Click to edit Master title style</a:t>
            </a:r>
          </a:p>
        </p:txBody>
      </p:sp>
    </p:spTree>
    <p:extLst>
      <p:ext uri="{BB962C8B-B14F-4D97-AF65-F5344CB8AC3E}">
        <p14:creationId xmlns:p14="http://schemas.microsoft.com/office/powerpoint/2010/main" val="1756025572"/>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Blank with footer">
    <p:spTree>
      <p:nvGrpSpPr>
        <p:cNvPr id="1" name=""/>
        <p:cNvGrpSpPr/>
        <p:nvPr/>
      </p:nvGrpSpPr>
      <p:grpSpPr>
        <a:xfrm>
          <a:off x="0" y="0"/>
          <a:ext cx="0" cy="0"/>
          <a:chOff x="0" y="0"/>
          <a:chExt cx="0" cy="0"/>
        </a:xfrm>
      </p:grpSpPr>
      <p:sp>
        <p:nvSpPr>
          <p:cNvPr id="4" name="Logo"/>
          <p:cNvSpPr>
            <a:spLocks noChangeAspect="1" noEditPoints="1"/>
          </p:cNvSpPr>
          <p:nvPr userDrawn="1"/>
        </p:nvSpPr>
        <p:spPr bwMode="auto">
          <a:xfrm>
            <a:off x="180000" y="4889608"/>
            <a:ext cx="662120" cy="6322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5" name="Footer Placeholder 4"/>
          <p:cNvSpPr>
            <a:spLocks noGrp="1"/>
          </p:cNvSpPr>
          <p:nvPr>
            <p:ph type="ftr" sz="quarter" idx="10"/>
          </p:nvPr>
        </p:nvSpPr>
        <p:spPr/>
        <p:txBody>
          <a:bodyPr/>
          <a:lstStyle/>
          <a:p>
            <a:endParaRPr lang="en-US" dirty="0"/>
          </a:p>
        </p:txBody>
      </p:sp>
      <p:sp>
        <p:nvSpPr>
          <p:cNvPr id="6" name="Slide Number Placeholder 5"/>
          <p:cNvSpPr>
            <a:spLocks noGrp="1"/>
          </p:cNvSpPr>
          <p:nvPr>
            <p:ph type="sldNum" sz="quarter" idx="11"/>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2368411932"/>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1785558"/>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Arrow Box">
    <p:spTree>
      <p:nvGrpSpPr>
        <p:cNvPr id="1" name=""/>
        <p:cNvGrpSpPr/>
        <p:nvPr/>
      </p:nvGrpSpPr>
      <p:grpSpPr>
        <a:xfrm>
          <a:off x="0" y="0"/>
          <a:ext cx="0" cy="0"/>
          <a:chOff x="0" y="0"/>
          <a:chExt cx="0" cy="0"/>
        </a:xfrm>
      </p:grpSpPr>
      <p:sp>
        <p:nvSpPr>
          <p:cNvPr id="9" name="Freeform 8"/>
          <p:cNvSpPr/>
          <p:nvPr userDrawn="1"/>
        </p:nvSpPr>
        <p:spPr>
          <a:xfrm>
            <a:off x="1395465" y="771526"/>
            <a:ext cx="6342342" cy="3443152"/>
          </a:xfrm>
          <a:custGeom>
            <a:avLst/>
            <a:gdLst>
              <a:gd name="connsiteX0" fmla="*/ 0 w 9144000"/>
              <a:gd name="connsiteY0" fmla="*/ 0 h 3988584"/>
              <a:gd name="connsiteX1" fmla="*/ 9144000 w 9144000"/>
              <a:gd name="connsiteY1" fmla="*/ 0 h 3988584"/>
              <a:gd name="connsiteX2" fmla="*/ 9144000 w 9144000"/>
              <a:gd name="connsiteY2" fmla="*/ 3260034 h 3988584"/>
              <a:gd name="connsiteX3" fmla="*/ 4690944 w 9144000"/>
              <a:gd name="connsiteY3" fmla="*/ 3983190 h 3988584"/>
              <a:gd name="connsiteX4" fmla="*/ 4453057 w 9144000"/>
              <a:gd name="connsiteY4" fmla="*/ 3983190 h 3988584"/>
              <a:gd name="connsiteX5" fmla="*/ 0 w 9144000"/>
              <a:gd name="connsiteY5" fmla="*/ 3260034 h 3988584"/>
              <a:gd name="connsiteX6" fmla="*/ 0 w 9144000"/>
              <a:gd name="connsiteY6" fmla="*/ 0 h 3988584"/>
              <a:gd name="connsiteX0" fmla="*/ 0 w 9144000"/>
              <a:gd name="connsiteY0" fmla="*/ 276227 h 4264811"/>
              <a:gd name="connsiteX1" fmla="*/ 9135188 w 9144000"/>
              <a:gd name="connsiteY1" fmla="*/ 0 h 4264811"/>
              <a:gd name="connsiteX2" fmla="*/ 9144000 w 9144000"/>
              <a:gd name="connsiteY2" fmla="*/ 3536261 h 4264811"/>
              <a:gd name="connsiteX3" fmla="*/ 4690944 w 9144000"/>
              <a:gd name="connsiteY3" fmla="*/ 4259417 h 4264811"/>
              <a:gd name="connsiteX4" fmla="*/ 4453057 w 9144000"/>
              <a:gd name="connsiteY4" fmla="*/ 4259417 h 4264811"/>
              <a:gd name="connsiteX5" fmla="*/ 0 w 9144000"/>
              <a:gd name="connsiteY5" fmla="*/ 3536261 h 4264811"/>
              <a:gd name="connsiteX6" fmla="*/ 0 w 9144000"/>
              <a:gd name="connsiteY6" fmla="*/ 276227 h 4264811"/>
              <a:gd name="connsiteX0" fmla="*/ 0 w 9148407"/>
              <a:gd name="connsiteY0" fmla="*/ 11352 h 4264811"/>
              <a:gd name="connsiteX1" fmla="*/ 9139595 w 9148407"/>
              <a:gd name="connsiteY1" fmla="*/ 0 h 4264811"/>
              <a:gd name="connsiteX2" fmla="*/ 9148407 w 9148407"/>
              <a:gd name="connsiteY2" fmla="*/ 3536261 h 4264811"/>
              <a:gd name="connsiteX3" fmla="*/ 4695351 w 9148407"/>
              <a:gd name="connsiteY3" fmla="*/ 4259417 h 4264811"/>
              <a:gd name="connsiteX4" fmla="*/ 4457464 w 9148407"/>
              <a:gd name="connsiteY4" fmla="*/ 4259417 h 4264811"/>
              <a:gd name="connsiteX5" fmla="*/ 4407 w 9148407"/>
              <a:gd name="connsiteY5" fmla="*/ 3536261 h 4264811"/>
              <a:gd name="connsiteX6" fmla="*/ 0 w 9148407"/>
              <a:gd name="connsiteY6" fmla="*/ 11352 h 426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8407" h="4264811">
                <a:moveTo>
                  <a:pt x="0" y="11352"/>
                </a:moveTo>
                <a:lnTo>
                  <a:pt x="9139595" y="0"/>
                </a:lnTo>
                <a:cubicBezTo>
                  <a:pt x="9142532" y="1178754"/>
                  <a:pt x="9145470" y="2357507"/>
                  <a:pt x="9148407" y="3536261"/>
                </a:cubicBezTo>
                <a:lnTo>
                  <a:pt x="4695351" y="4259417"/>
                </a:lnTo>
                <a:cubicBezTo>
                  <a:pt x="4576407" y="4266610"/>
                  <a:pt x="4576407" y="4266610"/>
                  <a:pt x="4457464" y="4259417"/>
                </a:cubicBezTo>
                <a:lnTo>
                  <a:pt x="4407" y="3536261"/>
                </a:lnTo>
                <a:lnTo>
                  <a:pt x="0" y="11352"/>
                </a:lnTo>
                <a:close/>
              </a:path>
            </a:pathLst>
          </a:custGeom>
          <a:noFill/>
          <a:ln w="158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lIns="360000" tIns="288000" rIns="360000" bIns="288000" numCol="1" spcCol="360000" rtlCol="0" anchor="ctr">
            <a:noAutofit/>
          </a:bodyPr>
          <a:lstStyle/>
          <a:p>
            <a:pPr algn="ctr"/>
            <a:endParaRPr lang="en-US" noProof="0" dirty="0">
              <a:solidFill>
                <a:schemeClr val="tx1"/>
              </a:solidFill>
            </a:endParaRPr>
          </a:p>
        </p:txBody>
      </p:sp>
      <p:sp>
        <p:nvSpPr>
          <p:cNvPr id="11" name="Titelplatzhalter 1"/>
          <p:cNvSpPr>
            <a:spLocks noGrp="1"/>
          </p:cNvSpPr>
          <p:nvPr>
            <p:ph type="title"/>
          </p:nvPr>
        </p:nvSpPr>
        <p:spPr bwMode="auto">
          <a:xfrm>
            <a:off x="1943099" y="771525"/>
            <a:ext cx="5257801" cy="799729"/>
          </a:xfrm>
          <a:prstGeom prst="rect">
            <a:avLst/>
          </a:prstGeom>
          <a:noFill/>
          <a:ln>
            <a:noFill/>
          </a:ln>
          <a:extLst/>
        </p:spPr>
        <p:txBody>
          <a:bodyPr vert="horz" wrap="square" lIns="0" tIns="0" rIns="0" bIns="0" numCol="1" anchor="b" anchorCtr="1" compatLnSpc="1">
            <a:prstTxWarp prst="textNoShape">
              <a:avLst/>
            </a:prstTxWarp>
          </a:bodyPr>
          <a:lstStyle>
            <a:lvl1pPr>
              <a:defRPr spc="-50" baseline="0">
                <a:latin typeface="+mn-lt"/>
              </a:defRPr>
            </a:lvl1pPr>
          </a:lstStyle>
          <a:p>
            <a:pPr lvl="0"/>
            <a:r>
              <a:rPr lang="en-US" noProof="0" dirty="0" smtClean="0"/>
              <a:t>Click to edit Master title style</a:t>
            </a:r>
          </a:p>
        </p:txBody>
      </p:sp>
      <p:sp>
        <p:nvSpPr>
          <p:cNvPr id="5" name="Text Placeholder 4"/>
          <p:cNvSpPr>
            <a:spLocks noGrp="1"/>
          </p:cNvSpPr>
          <p:nvPr>
            <p:ph type="body" sz="quarter" idx="12" hasCustomPrompt="1"/>
          </p:nvPr>
        </p:nvSpPr>
        <p:spPr>
          <a:xfrm>
            <a:off x="1943099" y="1864360"/>
            <a:ext cx="5257801" cy="1877907"/>
          </a:xfrm>
        </p:spPr>
        <p:txBody>
          <a:bodyPr lIns="0" tIns="0" rIns="0" bIns="0" anchor="t" anchorCtr="1">
            <a:normAutofit/>
          </a:bodyPr>
          <a:lstStyle>
            <a:lvl1pPr marL="0" indent="0" algn="ctr">
              <a:buFontTx/>
              <a:buNone/>
              <a:defRPr sz="1800" spc="-50" baseline="0">
                <a:latin typeface="+mn-lt"/>
              </a:defRPr>
            </a:lvl1pPr>
            <a:lvl2pPr marL="0" indent="0" algn="ctr">
              <a:buFontTx/>
              <a:buNone/>
              <a:defRPr sz="1600"/>
            </a:lvl2pPr>
            <a:lvl3pPr marL="0" indent="0" algn="ctr">
              <a:buFontTx/>
              <a:buNone/>
              <a:defRPr sz="1400"/>
            </a:lvl3pPr>
            <a:lvl4pPr marL="0" indent="0" algn="ctr">
              <a:buFontTx/>
              <a:buNone/>
              <a:defRPr sz="1200"/>
            </a:lvl4pPr>
            <a:lvl5pPr marL="0" indent="0" algn="ctr">
              <a:buFontTx/>
              <a:buNone/>
              <a:defRPr sz="1200"/>
            </a:lvl5pPr>
            <a:lvl6pPr marL="2286000" indent="0" algn="ctr">
              <a:buFontTx/>
              <a:buNone/>
              <a:defRPr/>
            </a:lvl6pPr>
          </a:lstStyle>
          <a:p>
            <a:pPr lvl="0"/>
            <a:r>
              <a:rPr lang="en-US" noProof="0" dirty="0" smtClean="0"/>
              <a:t>Click to add text</a:t>
            </a:r>
          </a:p>
        </p:txBody>
      </p:sp>
      <p:cxnSp>
        <p:nvCxnSpPr>
          <p:cNvPr id="13" name="Straight Connector 12"/>
          <p:cNvCxnSpPr/>
          <p:nvPr userDrawn="1"/>
        </p:nvCxnSpPr>
        <p:spPr>
          <a:xfrm>
            <a:off x="4297145" y="1707218"/>
            <a:ext cx="540000" cy="0"/>
          </a:xfrm>
          <a:prstGeom prst="line">
            <a:avLst/>
          </a:prstGeom>
          <a:ln w="31750">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Footer Placeholder 3"/>
          <p:cNvSpPr>
            <a:spLocks noGrp="1"/>
          </p:cNvSpPr>
          <p:nvPr>
            <p:ph type="ftr" sz="quarter" idx="13"/>
          </p:nvPr>
        </p:nvSpPr>
        <p:spPr/>
        <p:txBody>
          <a:bodyPr/>
          <a:lstStyle/>
          <a:p>
            <a:endParaRPr lang="en-US" dirty="0"/>
          </a:p>
        </p:txBody>
      </p:sp>
      <p:sp>
        <p:nvSpPr>
          <p:cNvPr id="6" name="Slide Number Placeholder 5"/>
          <p:cNvSpPr>
            <a:spLocks noGrp="1"/>
          </p:cNvSpPr>
          <p:nvPr>
            <p:ph type="sldNum" sz="quarter" idx="14"/>
          </p:nvPr>
        </p:nvSpPr>
        <p:spPr/>
        <p:txBody>
          <a:bodyPr/>
          <a:lstStyle/>
          <a:p>
            <a:fld id="{E1D3847D-0559-48C4-894F-E12326BFB226}" type="slidenum">
              <a:rPr lang="en-US" smtClean="0"/>
              <a:pPr/>
              <a:t>‹#›</a:t>
            </a:fld>
            <a:endParaRPr lang="en-US" dirty="0"/>
          </a:p>
        </p:txBody>
      </p:sp>
      <p:sp>
        <p:nvSpPr>
          <p:cNvPr id="10" name="Logo"/>
          <p:cNvSpPr>
            <a:spLocks noChangeAspect="1" noEditPoints="1"/>
          </p:cNvSpPr>
          <p:nvPr userDrawn="1"/>
        </p:nvSpPr>
        <p:spPr bwMode="auto">
          <a:xfrm>
            <a:off x="180000" y="4889608"/>
            <a:ext cx="662120" cy="6322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9076678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4536">
          <p15:clr>
            <a:srgbClr val="FBAE40"/>
          </p15:clr>
        </p15:guide>
        <p15:guide id="2" pos="1224">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Arrow Boxes">
    <p:spTree>
      <p:nvGrpSpPr>
        <p:cNvPr id="1" name=""/>
        <p:cNvGrpSpPr/>
        <p:nvPr/>
      </p:nvGrpSpPr>
      <p:grpSpPr>
        <a:xfrm>
          <a:off x="0" y="0"/>
          <a:ext cx="0" cy="0"/>
          <a:chOff x="0" y="0"/>
          <a:chExt cx="0" cy="0"/>
        </a:xfrm>
      </p:grpSpPr>
      <p:sp>
        <p:nvSpPr>
          <p:cNvPr id="6" name="Freeform 5"/>
          <p:cNvSpPr/>
          <p:nvPr userDrawn="1"/>
        </p:nvSpPr>
        <p:spPr>
          <a:xfrm>
            <a:off x="4658360" y="1131888"/>
            <a:ext cx="4313873" cy="3584049"/>
          </a:xfrm>
          <a:custGeom>
            <a:avLst/>
            <a:gdLst>
              <a:gd name="connsiteX0" fmla="*/ 0 w 9144000"/>
              <a:gd name="connsiteY0" fmla="*/ 0 h 3988584"/>
              <a:gd name="connsiteX1" fmla="*/ 9144000 w 9144000"/>
              <a:gd name="connsiteY1" fmla="*/ 0 h 3988584"/>
              <a:gd name="connsiteX2" fmla="*/ 9144000 w 9144000"/>
              <a:gd name="connsiteY2" fmla="*/ 3260034 h 3988584"/>
              <a:gd name="connsiteX3" fmla="*/ 4690944 w 9144000"/>
              <a:gd name="connsiteY3" fmla="*/ 3983190 h 3988584"/>
              <a:gd name="connsiteX4" fmla="*/ 4453057 w 9144000"/>
              <a:gd name="connsiteY4" fmla="*/ 3983190 h 3988584"/>
              <a:gd name="connsiteX5" fmla="*/ 0 w 9144000"/>
              <a:gd name="connsiteY5" fmla="*/ 3260034 h 3988584"/>
              <a:gd name="connsiteX6" fmla="*/ 0 w 9144000"/>
              <a:gd name="connsiteY6" fmla="*/ 0 h 3988584"/>
              <a:gd name="connsiteX0" fmla="*/ 0 w 9144000"/>
              <a:gd name="connsiteY0" fmla="*/ 276227 h 4264811"/>
              <a:gd name="connsiteX1" fmla="*/ 9135188 w 9144000"/>
              <a:gd name="connsiteY1" fmla="*/ 0 h 4264811"/>
              <a:gd name="connsiteX2" fmla="*/ 9144000 w 9144000"/>
              <a:gd name="connsiteY2" fmla="*/ 3536261 h 4264811"/>
              <a:gd name="connsiteX3" fmla="*/ 4690944 w 9144000"/>
              <a:gd name="connsiteY3" fmla="*/ 4259417 h 4264811"/>
              <a:gd name="connsiteX4" fmla="*/ 4453057 w 9144000"/>
              <a:gd name="connsiteY4" fmla="*/ 4259417 h 4264811"/>
              <a:gd name="connsiteX5" fmla="*/ 0 w 9144000"/>
              <a:gd name="connsiteY5" fmla="*/ 3536261 h 4264811"/>
              <a:gd name="connsiteX6" fmla="*/ 0 w 9144000"/>
              <a:gd name="connsiteY6" fmla="*/ 276227 h 4264811"/>
              <a:gd name="connsiteX0" fmla="*/ 0 w 9148407"/>
              <a:gd name="connsiteY0" fmla="*/ 11352 h 4264811"/>
              <a:gd name="connsiteX1" fmla="*/ 9139595 w 9148407"/>
              <a:gd name="connsiteY1" fmla="*/ 0 h 4264811"/>
              <a:gd name="connsiteX2" fmla="*/ 9148407 w 9148407"/>
              <a:gd name="connsiteY2" fmla="*/ 3536261 h 4264811"/>
              <a:gd name="connsiteX3" fmla="*/ 4695351 w 9148407"/>
              <a:gd name="connsiteY3" fmla="*/ 4259417 h 4264811"/>
              <a:gd name="connsiteX4" fmla="*/ 4457464 w 9148407"/>
              <a:gd name="connsiteY4" fmla="*/ 4259417 h 4264811"/>
              <a:gd name="connsiteX5" fmla="*/ 4407 w 9148407"/>
              <a:gd name="connsiteY5" fmla="*/ 3536261 h 4264811"/>
              <a:gd name="connsiteX6" fmla="*/ 0 w 9148407"/>
              <a:gd name="connsiteY6" fmla="*/ 11352 h 4264811"/>
              <a:gd name="connsiteX0" fmla="*/ 0 w 9148407"/>
              <a:gd name="connsiteY0" fmla="*/ 11352 h 4264811"/>
              <a:gd name="connsiteX1" fmla="*/ 9139595 w 9148407"/>
              <a:gd name="connsiteY1" fmla="*/ 0 h 4264811"/>
              <a:gd name="connsiteX2" fmla="*/ 9148407 w 9148407"/>
              <a:gd name="connsiteY2" fmla="*/ 3536261 h 4264811"/>
              <a:gd name="connsiteX3" fmla="*/ 4695351 w 9148407"/>
              <a:gd name="connsiteY3" fmla="*/ 4259417 h 4264811"/>
              <a:gd name="connsiteX4" fmla="*/ 4457464 w 9148407"/>
              <a:gd name="connsiteY4" fmla="*/ 4259417 h 4264811"/>
              <a:gd name="connsiteX5" fmla="*/ 4407 w 9148407"/>
              <a:gd name="connsiteY5" fmla="*/ 3792601 h 4264811"/>
              <a:gd name="connsiteX6" fmla="*/ 0 w 9148407"/>
              <a:gd name="connsiteY6" fmla="*/ 11352 h 4264811"/>
              <a:gd name="connsiteX0" fmla="*/ 0 w 9164927"/>
              <a:gd name="connsiteY0" fmla="*/ 11352 h 4264811"/>
              <a:gd name="connsiteX1" fmla="*/ 9139595 w 9164927"/>
              <a:gd name="connsiteY1" fmla="*/ 0 h 4264811"/>
              <a:gd name="connsiteX2" fmla="*/ 9164927 w 9164927"/>
              <a:gd name="connsiteY2" fmla="*/ 3792601 h 4264811"/>
              <a:gd name="connsiteX3" fmla="*/ 4695351 w 9164927"/>
              <a:gd name="connsiteY3" fmla="*/ 4259417 h 4264811"/>
              <a:gd name="connsiteX4" fmla="*/ 4457464 w 9164927"/>
              <a:gd name="connsiteY4" fmla="*/ 4259417 h 4264811"/>
              <a:gd name="connsiteX5" fmla="*/ 4407 w 9164927"/>
              <a:gd name="connsiteY5" fmla="*/ 3792601 h 4264811"/>
              <a:gd name="connsiteX6" fmla="*/ 0 w 9164927"/>
              <a:gd name="connsiteY6" fmla="*/ 11352 h 426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64927" h="4264811">
                <a:moveTo>
                  <a:pt x="0" y="11352"/>
                </a:moveTo>
                <a:lnTo>
                  <a:pt x="9139595" y="0"/>
                </a:lnTo>
                <a:cubicBezTo>
                  <a:pt x="9142532" y="1178754"/>
                  <a:pt x="9161990" y="2613847"/>
                  <a:pt x="9164927" y="3792601"/>
                </a:cubicBezTo>
                <a:lnTo>
                  <a:pt x="4695351" y="4259417"/>
                </a:lnTo>
                <a:cubicBezTo>
                  <a:pt x="4576407" y="4266610"/>
                  <a:pt x="4576407" y="4266610"/>
                  <a:pt x="4457464" y="4259417"/>
                </a:cubicBezTo>
                <a:lnTo>
                  <a:pt x="4407" y="3792601"/>
                </a:lnTo>
                <a:lnTo>
                  <a:pt x="0" y="11352"/>
                </a:lnTo>
                <a:close/>
              </a:path>
            </a:pathLst>
          </a:custGeom>
          <a:noFill/>
          <a:ln w="158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lIns="360000" tIns="288000" rIns="360000" bIns="288000" numCol="1" spcCol="360000" rtlCol="0" anchor="ctr">
            <a:noAutofit/>
          </a:bodyPr>
          <a:lstStyle/>
          <a:p>
            <a:pPr algn="ctr"/>
            <a:endParaRPr lang="en-US" noProof="0" dirty="0">
              <a:solidFill>
                <a:schemeClr val="tx1"/>
              </a:solidFill>
            </a:endParaRPr>
          </a:p>
        </p:txBody>
      </p:sp>
      <p:sp>
        <p:nvSpPr>
          <p:cNvPr id="2" name="Title 1"/>
          <p:cNvSpPr>
            <a:spLocks noGrp="1"/>
          </p:cNvSpPr>
          <p:nvPr>
            <p:ph type="title" hasCustomPrompt="1"/>
          </p:nvPr>
        </p:nvSpPr>
        <p:spPr>
          <a:xfrm>
            <a:off x="179999" y="195262"/>
            <a:ext cx="8782133" cy="576263"/>
          </a:xfrm>
        </p:spPr>
        <p:txBody>
          <a:bodyPr/>
          <a:lstStyle>
            <a:lvl1pPr algn="ctr">
              <a:defRPr/>
            </a:lvl1pPr>
          </a:lstStyle>
          <a:p>
            <a:r>
              <a:rPr lang="en-US" noProof="0" dirty="0" smtClean="0"/>
              <a:t>Click to add title</a:t>
            </a:r>
            <a:endParaRPr lang="en-US" noProof="0" dirty="0"/>
          </a:p>
        </p:txBody>
      </p:sp>
      <p:sp>
        <p:nvSpPr>
          <p:cNvPr id="24" name="Text Placeholder 10"/>
          <p:cNvSpPr>
            <a:spLocks noGrp="1"/>
          </p:cNvSpPr>
          <p:nvPr>
            <p:ph type="body" sz="quarter" idx="13"/>
          </p:nvPr>
        </p:nvSpPr>
        <p:spPr>
          <a:xfrm>
            <a:off x="180000" y="2066925"/>
            <a:ext cx="4309200" cy="2255139"/>
          </a:xfrm>
        </p:spPr>
        <p:txBody>
          <a:bodyPr lIns="144000" tIns="0" rIns="144000" bIns="0">
            <a:normAutofit/>
          </a:bodyPr>
          <a:lstStyle>
            <a:lvl1pPr>
              <a:spcBef>
                <a:spcPts val="600"/>
              </a:spcBef>
              <a:spcAft>
                <a:spcPts val="0"/>
              </a:spcAft>
              <a:defRPr sz="1800" spc="-50" baseline="0"/>
            </a:lvl1pPr>
            <a:lvl2pPr>
              <a:spcBef>
                <a:spcPts val="600"/>
              </a:spcBef>
              <a:defRPr sz="1400" spc="-50" baseline="0"/>
            </a:lvl2pPr>
            <a:lvl3pPr>
              <a:spcBef>
                <a:spcPts val="600"/>
              </a:spcBef>
              <a:defRPr sz="1400" spc="-50" baseline="0"/>
            </a:lvl3pPr>
            <a:lvl4pPr>
              <a:spcBef>
                <a:spcPts val="600"/>
              </a:spcBef>
              <a:defRPr sz="1200" spc="-50" baseline="0"/>
            </a:lvl4pPr>
            <a:lvl5pPr>
              <a:spcBef>
                <a:spcPts val="600"/>
              </a:spcBef>
              <a:defRPr sz="1200" spc="-50" baseline="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12" name="Freeform 11"/>
          <p:cNvSpPr/>
          <p:nvPr userDrawn="1"/>
        </p:nvSpPr>
        <p:spPr>
          <a:xfrm>
            <a:off x="178095" y="1131889"/>
            <a:ext cx="4308561" cy="3574856"/>
          </a:xfrm>
          <a:custGeom>
            <a:avLst/>
            <a:gdLst>
              <a:gd name="connsiteX0" fmla="*/ 0 w 9144000"/>
              <a:gd name="connsiteY0" fmla="*/ 0 h 3988584"/>
              <a:gd name="connsiteX1" fmla="*/ 9144000 w 9144000"/>
              <a:gd name="connsiteY1" fmla="*/ 0 h 3988584"/>
              <a:gd name="connsiteX2" fmla="*/ 9144000 w 9144000"/>
              <a:gd name="connsiteY2" fmla="*/ 3260034 h 3988584"/>
              <a:gd name="connsiteX3" fmla="*/ 4690944 w 9144000"/>
              <a:gd name="connsiteY3" fmla="*/ 3983190 h 3988584"/>
              <a:gd name="connsiteX4" fmla="*/ 4453057 w 9144000"/>
              <a:gd name="connsiteY4" fmla="*/ 3983190 h 3988584"/>
              <a:gd name="connsiteX5" fmla="*/ 0 w 9144000"/>
              <a:gd name="connsiteY5" fmla="*/ 3260034 h 3988584"/>
              <a:gd name="connsiteX6" fmla="*/ 0 w 9144000"/>
              <a:gd name="connsiteY6" fmla="*/ 0 h 3988584"/>
              <a:gd name="connsiteX0" fmla="*/ 0 w 9144000"/>
              <a:gd name="connsiteY0" fmla="*/ 276227 h 4264811"/>
              <a:gd name="connsiteX1" fmla="*/ 9135188 w 9144000"/>
              <a:gd name="connsiteY1" fmla="*/ 0 h 4264811"/>
              <a:gd name="connsiteX2" fmla="*/ 9144000 w 9144000"/>
              <a:gd name="connsiteY2" fmla="*/ 3536261 h 4264811"/>
              <a:gd name="connsiteX3" fmla="*/ 4690944 w 9144000"/>
              <a:gd name="connsiteY3" fmla="*/ 4259417 h 4264811"/>
              <a:gd name="connsiteX4" fmla="*/ 4453057 w 9144000"/>
              <a:gd name="connsiteY4" fmla="*/ 4259417 h 4264811"/>
              <a:gd name="connsiteX5" fmla="*/ 0 w 9144000"/>
              <a:gd name="connsiteY5" fmla="*/ 3536261 h 4264811"/>
              <a:gd name="connsiteX6" fmla="*/ 0 w 9144000"/>
              <a:gd name="connsiteY6" fmla="*/ 276227 h 4264811"/>
              <a:gd name="connsiteX0" fmla="*/ 0 w 9148407"/>
              <a:gd name="connsiteY0" fmla="*/ 11352 h 4264811"/>
              <a:gd name="connsiteX1" fmla="*/ 9139595 w 9148407"/>
              <a:gd name="connsiteY1" fmla="*/ 0 h 4264811"/>
              <a:gd name="connsiteX2" fmla="*/ 9148407 w 9148407"/>
              <a:gd name="connsiteY2" fmla="*/ 3536261 h 4264811"/>
              <a:gd name="connsiteX3" fmla="*/ 4695351 w 9148407"/>
              <a:gd name="connsiteY3" fmla="*/ 4259417 h 4264811"/>
              <a:gd name="connsiteX4" fmla="*/ 4457464 w 9148407"/>
              <a:gd name="connsiteY4" fmla="*/ 4259417 h 4264811"/>
              <a:gd name="connsiteX5" fmla="*/ 4407 w 9148407"/>
              <a:gd name="connsiteY5" fmla="*/ 3536261 h 4264811"/>
              <a:gd name="connsiteX6" fmla="*/ 0 w 9148407"/>
              <a:gd name="connsiteY6" fmla="*/ 11352 h 4264811"/>
              <a:gd name="connsiteX0" fmla="*/ 0 w 9148407"/>
              <a:gd name="connsiteY0" fmla="*/ 11352 h 4264811"/>
              <a:gd name="connsiteX1" fmla="*/ 9139595 w 9148407"/>
              <a:gd name="connsiteY1" fmla="*/ 0 h 4264811"/>
              <a:gd name="connsiteX2" fmla="*/ 9148407 w 9148407"/>
              <a:gd name="connsiteY2" fmla="*/ 3536261 h 4264811"/>
              <a:gd name="connsiteX3" fmla="*/ 4695351 w 9148407"/>
              <a:gd name="connsiteY3" fmla="*/ 4259417 h 4264811"/>
              <a:gd name="connsiteX4" fmla="*/ 4457464 w 9148407"/>
              <a:gd name="connsiteY4" fmla="*/ 4259417 h 4264811"/>
              <a:gd name="connsiteX5" fmla="*/ 4407 w 9148407"/>
              <a:gd name="connsiteY5" fmla="*/ 3792601 h 4264811"/>
              <a:gd name="connsiteX6" fmla="*/ 0 w 9148407"/>
              <a:gd name="connsiteY6" fmla="*/ 11352 h 4264811"/>
              <a:gd name="connsiteX0" fmla="*/ 0 w 9164927"/>
              <a:gd name="connsiteY0" fmla="*/ 11352 h 4264811"/>
              <a:gd name="connsiteX1" fmla="*/ 9139595 w 9164927"/>
              <a:gd name="connsiteY1" fmla="*/ 0 h 4264811"/>
              <a:gd name="connsiteX2" fmla="*/ 9164927 w 9164927"/>
              <a:gd name="connsiteY2" fmla="*/ 3792601 h 4264811"/>
              <a:gd name="connsiteX3" fmla="*/ 4695351 w 9164927"/>
              <a:gd name="connsiteY3" fmla="*/ 4259417 h 4264811"/>
              <a:gd name="connsiteX4" fmla="*/ 4457464 w 9164927"/>
              <a:gd name="connsiteY4" fmla="*/ 4259417 h 4264811"/>
              <a:gd name="connsiteX5" fmla="*/ 4407 w 9164927"/>
              <a:gd name="connsiteY5" fmla="*/ 3792601 h 4264811"/>
              <a:gd name="connsiteX6" fmla="*/ 0 w 9164927"/>
              <a:gd name="connsiteY6" fmla="*/ 11352 h 426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64927" h="4264811">
                <a:moveTo>
                  <a:pt x="0" y="11352"/>
                </a:moveTo>
                <a:lnTo>
                  <a:pt x="9139595" y="0"/>
                </a:lnTo>
                <a:cubicBezTo>
                  <a:pt x="9142532" y="1178754"/>
                  <a:pt x="9161990" y="2613847"/>
                  <a:pt x="9164927" y="3792601"/>
                </a:cubicBezTo>
                <a:lnTo>
                  <a:pt x="4695351" y="4259417"/>
                </a:lnTo>
                <a:cubicBezTo>
                  <a:pt x="4576407" y="4266610"/>
                  <a:pt x="4576407" y="4266610"/>
                  <a:pt x="4457464" y="4259417"/>
                </a:cubicBezTo>
                <a:lnTo>
                  <a:pt x="4407" y="3792601"/>
                </a:lnTo>
                <a:lnTo>
                  <a:pt x="0" y="11352"/>
                </a:lnTo>
                <a:close/>
              </a:path>
            </a:pathLst>
          </a:cu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lIns="360000" tIns="288000" rIns="360000" bIns="288000" numCol="1" spcCol="360000" rtlCol="0" anchor="ctr">
            <a:noAutofit/>
          </a:bodyPr>
          <a:lstStyle/>
          <a:p>
            <a:pPr algn="ctr"/>
            <a:endParaRPr lang="en-US" noProof="0" dirty="0">
              <a:solidFill>
                <a:schemeClr val="tx1"/>
              </a:solidFill>
            </a:endParaRPr>
          </a:p>
        </p:txBody>
      </p:sp>
      <p:sp>
        <p:nvSpPr>
          <p:cNvPr id="14" name="Text Placeholder 10"/>
          <p:cNvSpPr>
            <a:spLocks noGrp="1"/>
          </p:cNvSpPr>
          <p:nvPr>
            <p:ph type="body" sz="quarter" idx="16"/>
          </p:nvPr>
        </p:nvSpPr>
        <p:spPr>
          <a:xfrm>
            <a:off x="4658360" y="2066925"/>
            <a:ext cx="4303772" cy="2255139"/>
          </a:xfrm>
        </p:spPr>
        <p:txBody>
          <a:bodyPr lIns="144000" tIns="0" rIns="144000" bIns="0">
            <a:normAutofit/>
          </a:bodyPr>
          <a:lstStyle>
            <a:lvl1pPr>
              <a:spcBef>
                <a:spcPts val="600"/>
              </a:spcBef>
              <a:spcAft>
                <a:spcPts val="0"/>
              </a:spcAft>
              <a:defRPr sz="1800" spc="-50" baseline="0"/>
            </a:lvl1pPr>
            <a:lvl2pPr>
              <a:spcBef>
                <a:spcPts val="600"/>
              </a:spcBef>
              <a:defRPr sz="1400" spc="-50" baseline="0"/>
            </a:lvl2pPr>
            <a:lvl3pPr>
              <a:spcBef>
                <a:spcPts val="600"/>
              </a:spcBef>
              <a:defRPr sz="1400" spc="-50" baseline="0"/>
            </a:lvl3pPr>
            <a:lvl4pPr>
              <a:spcBef>
                <a:spcPts val="600"/>
              </a:spcBef>
              <a:defRPr sz="1200" spc="-50" baseline="0"/>
            </a:lvl4pPr>
            <a:lvl5pPr>
              <a:spcBef>
                <a:spcPts val="600"/>
              </a:spcBef>
              <a:defRPr sz="1200" spc="-50" baseline="0"/>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11" name="Text Placeholder 10"/>
          <p:cNvSpPr>
            <a:spLocks noGrp="1"/>
          </p:cNvSpPr>
          <p:nvPr>
            <p:ph type="body" sz="quarter" idx="15" hasCustomPrompt="1"/>
          </p:nvPr>
        </p:nvSpPr>
        <p:spPr>
          <a:xfrm>
            <a:off x="4668460" y="1150083"/>
            <a:ext cx="4303773" cy="592992"/>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44000" tIns="0" rIns="144000" bIns="0" numCol="1" anchor="b" anchorCtr="0" compatLnSpc="1">
            <a:prstTxWarp prst="textNoShape">
              <a:avLst/>
            </a:prstTxWarp>
            <a:normAutofit/>
          </a:bodyPr>
          <a:lstStyle>
            <a:lvl1pPr marL="0" indent="0">
              <a:buFontTx/>
              <a:buNone/>
              <a:defRPr lang="en-US" sz="2400" spc="-50" baseline="0" dirty="0" smtClean="0">
                <a:solidFill>
                  <a:schemeClr val="tx1"/>
                </a:solidFill>
                <a:latin typeface="+mn-lt"/>
                <a:ea typeface="+mj-ea"/>
                <a:cs typeface="+mj-cs"/>
              </a:defRPr>
            </a:lvl1pPr>
          </a:lstStyle>
          <a:p>
            <a:pPr lvl="0">
              <a:lnSpc>
                <a:spcPts val="2800"/>
              </a:lnSpc>
              <a:spcBef>
                <a:spcPct val="0"/>
              </a:spcBef>
              <a:spcAft>
                <a:spcPct val="0"/>
              </a:spcAft>
            </a:pPr>
            <a:r>
              <a:rPr lang="en-US" noProof="0" dirty="0" smtClean="0"/>
              <a:t>Click to add title</a:t>
            </a:r>
          </a:p>
        </p:txBody>
      </p:sp>
      <p:cxnSp>
        <p:nvCxnSpPr>
          <p:cNvPr id="13" name="Straight Connector 12"/>
          <p:cNvCxnSpPr/>
          <p:nvPr userDrawn="1"/>
        </p:nvCxnSpPr>
        <p:spPr>
          <a:xfrm>
            <a:off x="4861062" y="1894074"/>
            <a:ext cx="504000" cy="0"/>
          </a:xfrm>
          <a:prstGeom prst="line">
            <a:avLst/>
          </a:prstGeom>
          <a:ln w="317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5" name="Text Placeholder 10"/>
          <p:cNvSpPr>
            <a:spLocks noGrp="1"/>
          </p:cNvSpPr>
          <p:nvPr>
            <p:ph type="body" sz="quarter" idx="17" hasCustomPrompt="1"/>
          </p:nvPr>
        </p:nvSpPr>
        <p:spPr>
          <a:xfrm>
            <a:off x="179388" y="1131888"/>
            <a:ext cx="4309200" cy="611187"/>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44000" tIns="0" rIns="144000" bIns="0" numCol="1" anchor="b" anchorCtr="0" compatLnSpc="1">
            <a:prstTxWarp prst="textNoShape">
              <a:avLst/>
            </a:prstTxWarp>
            <a:normAutofit/>
          </a:bodyPr>
          <a:lstStyle>
            <a:lvl1pPr marL="0" indent="0">
              <a:buFontTx/>
              <a:buNone/>
              <a:defRPr lang="en-US" sz="2400" spc="-50" baseline="0" dirty="0" smtClean="0">
                <a:solidFill>
                  <a:schemeClr val="tx1"/>
                </a:solidFill>
                <a:latin typeface="+mn-lt"/>
                <a:ea typeface="+mj-ea"/>
                <a:cs typeface="+mj-cs"/>
              </a:defRPr>
            </a:lvl1pPr>
          </a:lstStyle>
          <a:p>
            <a:pPr lvl="0">
              <a:lnSpc>
                <a:spcPts val="2800"/>
              </a:lnSpc>
              <a:spcBef>
                <a:spcPct val="0"/>
              </a:spcBef>
              <a:spcAft>
                <a:spcPct val="0"/>
              </a:spcAft>
            </a:pPr>
            <a:r>
              <a:rPr lang="en-US" noProof="0" dirty="0" smtClean="0"/>
              <a:t>Click to add title</a:t>
            </a:r>
          </a:p>
        </p:txBody>
      </p:sp>
      <p:cxnSp>
        <p:nvCxnSpPr>
          <p:cNvPr id="16" name="Straight Connector 15"/>
          <p:cNvCxnSpPr/>
          <p:nvPr userDrawn="1"/>
        </p:nvCxnSpPr>
        <p:spPr>
          <a:xfrm>
            <a:off x="371990" y="1894074"/>
            <a:ext cx="504000" cy="0"/>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18"/>
          </p:nvPr>
        </p:nvSpPr>
        <p:spPr/>
        <p:txBody>
          <a:bodyPr/>
          <a:lstStyle/>
          <a:p>
            <a:endParaRPr lang="en-US" dirty="0"/>
          </a:p>
        </p:txBody>
      </p:sp>
      <p:sp>
        <p:nvSpPr>
          <p:cNvPr id="7" name="Slide Number Placeholder 6"/>
          <p:cNvSpPr>
            <a:spLocks noGrp="1"/>
          </p:cNvSpPr>
          <p:nvPr>
            <p:ph type="sldNum" sz="quarter" idx="19"/>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283875916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1098">
          <p15:clr>
            <a:srgbClr val="FBAE40"/>
          </p15:clr>
        </p15:guide>
        <p15:guide id="2" orient="horz" pos="1302">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Contact">
    <p:spTree>
      <p:nvGrpSpPr>
        <p:cNvPr id="1" name=""/>
        <p:cNvGrpSpPr/>
        <p:nvPr/>
      </p:nvGrpSpPr>
      <p:grpSpPr>
        <a:xfrm>
          <a:off x="0" y="0"/>
          <a:ext cx="0" cy="0"/>
          <a:chOff x="0" y="0"/>
          <a:chExt cx="0" cy="0"/>
        </a:xfrm>
      </p:grpSpPr>
      <p:sp>
        <p:nvSpPr>
          <p:cNvPr id="10" name="Logo"/>
          <p:cNvSpPr>
            <a:spLocks noChangeAspect="1" noEditPoints="1"/>
          </p:cNvSpPr>
          <p:nvPr userDrawn="1"/>
        </p:nvSpPr>
        <p:spPr bwMode="auto">
          <a:xfrm>
            <a:off x="180000" y="4889608"/>
            <a:ext cx="662120" cy="6322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11"/>
          <p:cNvSpPr/>
          <p:nvPr/>
        </p:nvSpPr>
        <p:spPr>
          <a:xfrm>
            <a:off x="2663826" y="2870947"/>
            <a:ext cx="3816349" cy="1824878"/>
          </a:xfrm>
          <a:custGeom>
            <a:avLst/>
            <a:gdLst>
              <a:gd name="connsiteX0" fmla="*/ 0 w 9144000"/>
              <a:gd name="connsiteY0" fmla="*/ 0 h 3988584"/>
              <a:gd name="connsiteX1" fmla="*/ 9144000 w 9144000"/>
              <a:gd name="connsiteY1" fmla="*/ 0 h 3988584"/>
              <a:gd name="connsiteX2" fmla="*/ 9144000 w 9144000"/>
              <a:gd name="connsiteY2" fmla="*/ 3260034 h 3988584"/>
              <a:gd name="connsiteX3" fmla="*/ 4690944 w 9144000"/>
              <a:gd name="connsiteY3" fmla="*/ 3983190 h 3988584"/>
              <a:gd name="connsiteX4" fmla="*/ 4453057 w 9144000"/>
              <a:gd name="connsiteY4" fmla="*/ 3983190 h 3988584"/>
              <a:gd name="connsiteX5" fmla="*/ 0 w 9144000"/>
              <a:gd name="connsiteY5" fmla="*/ 3260034 h 3988584"/>
              <a:gd name="connsiteX6" fmla="*/ 0 w 9144000"/>
              <a:gd name="connsiteY6" fmla="*/ 0 h 3988584"/>
              <a:gd name="connsiteX0" fmla="*/ 0 w 9144000"/>
              <a:gd name="connsiteY0" fmla="*/ 276227 h 4264811"/>
              <a:gd name="connsiteX1" fmla="*/ 9135188 w 9144000"/>
              <a:gd name="connsiteY1" fmla="*/ 0 h 4264811"/>
              <a:gd name="connsiteX2" fmla="*/ 9144000 w 9144000"/>
              <a:gd name="connsiteY2" fmla="*/ 3536261 h 4264811"/>
              <a:gd name="connsiteX3" fmla="*/ 4690944 w 9144000"/>
              <a:gd name="connsiteY3" fmla="*/ 4259417 h 4264811"/>
              <a:gd name="connsiteX4" fmla="*/ 4453057 w 9144000"/>
              <a:gd name="connsiteY4" fmla="*/ 4259417 h 4264811"/>
              <a:gd name="connsiteX5" fmla="*/ 0 w 9144000"/>
              <a:gd name="connsiteY5" fmla="*/ 3536261 h 4264811"/>
              <a:gd name="connsiteX6" fmla="*/ 0 w 9144000"/>
              <a:gd name="connsiteY6" fmla="*/ 276227 h 4264811"/>
              <a:gd name="connsiteX0" fmla="*/ 0 w 9148407"/>
              <a:gd name="connsiteY0" fmla="*/ 11352 h 4264811"/>
              <a:gd name="connsiteX1" fmla="*/ 9139595 w 9148407"/>
              <a:gd name="connsiteY1" fmla="*/ 0 h 4264811"/>
              <a:gd name="connsiteX2" fmla="*/ 9148407 w 9148407"/>
              <a:gd name="connsiteY2" fmla="*/ 3536261 h 4264811"/>
              <a:gd name="connsiteX3" fmla="*/ 4695351 w 9148407"/>
              <a:gd name="connsiteY3" fmla="*/ 4259417 h 4264811"/>
              <a:gd name="connsiteX4" fmla="*/ 4457464 w 9148407"/>
              <a:gd name="connsiteY4" fmla="*/ 4259417 h 4264811"/>
              <a:gd name="connsiteX5" fmla="*/ 4407 w 9148407"/>
              <a:gd name="connsiteY5" fmla="*/ 3536261 h 4264811"/>
              <a:gd name="connsiteX6" fmla="*/ 0 w 9148407"/>
              <a:gd name="connsiteY6" fmla="*/ 11352 h 4264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8407" h="4264811">
                <a:moveTo>
                  <a:pt x="0" y="11352"/>
                </a:moveTo>
                <a:lnTo>
                  <a:pt x="9139595" y="0"/>
                </a:lnTo>
                <a:cubicBezTo>
                  <a:pt x="9142532" y="1178754"/>
                  <a:pt x="9145470" y="2357507"/>
                  <a:pt x="9148407" y="3536261"/>
                </a:cubicBezTo>
                <a:lnTo>
                  <a:pt x="4695351" y="4259417"/>
                </a:lnTo>
                <a:cubicBezTo>
                  <a:pt x="4576407" y="4266610"/>
                  <a:pt x="4576407" y="4266610"/>
                  <a:pt x="4457464" y="4259417"/>
                </a:cubicBezTo>
                <a:lnTo>
                  <a:pt x="4407" y="3536261"/>
                </a:lnTo>
                <a:lnTo>
                  <a:pt x="0" y="11352"/>
                </a:ln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none" lIns="360000" tIns="288000" rIns="360000" bIns="288000" numCol="1" spcCol="360000" rtlCol="0" anchor="ctr">
            <a:noAutofit/>
          </a:bodyPr>
          <a:lstStyle/>
          <a:p>
            <a:pPr algn="ctr"/>
            <a:endParaRPr lang="en-US" noProof="0" dirty="0">
              <a:solidFill>
                <a:schemeClr val="tx1"/>
              </a:solidFill>
            </a:endParaRPr>
          </a:p>
        </p:txBody>
      </p:sp>
      <p:cxnSp>
        <p:nvCxnSpPr>
          <p:cNvPr id="15" name="Straight Connector 14"/>
          <p:cNvCxnSpPr/>
          <p:nvPr/>
        </p:nvCxnSpPr>
        <p:spPr>
          <a:xfrm>
            <a:off x="3951706" y="3511482"/>
            <a:ext cx="473320" cy="0"/>
          </a:xfrm>
          <a:prstGeom prst="line">
            <a:avLst/>
          </a:prstGeom>
          <a:ln w="317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6" name="Titelplatzhalter 1"/>
          <p:cNvSpPr>
            <a:spLocks noGrp="1"/>
          </p:cNvSpPr>
          <p:nvPr userDrawn="1">
            <p:ph type="title" hasCustomPrompt="1"/>
          </p:nvPr>
        </p:nvSpPr>
        <p:spPr bwMode="auto">
          <a:xfrm>
            <a:off x="2663825" y="2870625"/>
            <a:ext cx="1872000" cy="1825200"/>
          </a:xfrm>
          <a:prstGeom prst="rect">
            <a:avLst/>
          </a:prstGeom>
          <a:noFill/>
          <a:extLst/>
        </p:spPr>
        <p:txBody>
          <a:bodyPr wrap="square" lIns="90000" tIns="216000" rIns="90000" bIns="216000" rtlCol="0" anchor="t" anchorCtr="0">
            <a:noAutofit/>
          </a:bodyPr>
          <a:lstStyle>
            <a:lvl1pPr algn="r">
              <a:defRPr lang="en-US" sz="2000" spc="-50" noProof="0" dirty="0" smtClean="0">
                <a:ea typeface="+mn-ea"/>
                <a:cs typeface="+mn-cs"/>
              </a:defRPr>
            </a:lvl1pPr>
          </a:lstStyle>
          <a:p>
            <a:pPr marL="0" lvl="0" algn="r"/>
            <a:r>
              <a:rPr lang="en-US" noProof="0" dirty="0" smtClean="0"/>
              <a:t>Click to add title</a:t>
            </a:r>
          </a:p>
        </p:txBody>
      </p:sp>
      <p:sp>
        <p:nvSpPr>
          <p:cNvPr id="17" name="Text Placeholder 4"/>
          <p:cNvSpPr>
            <a:spLocks noGrp="1"/>
          </p:cNvSpPr>
          <p:nvPr userDrawn="1">
            <p:ph type="body" sz="quarter" idx="12" hasCustomPrompt="1"/>
          </p:nvPr>
        </p:nvSpPr>
        <p:spPr>
          <a:xfrm>
            <a:off x="4608175" y="2870947"/>
            <a:ext cx="1872000" cy="1825200"/>
          </a:xfrm>
          <a:noFill/>
        </p:spPr>
        <p:txBody>
          <a:bodyPr wrap="square" lIns="90000" tIns="216000" rIns="90000" bIns="216000" rtlCol="0">
            <a:noAutofit/>
          </a:bodyPr>
          <a:lstStyle>
            <a:lvl1pPr marL="0" indent="0">
              <a:spcBef>
                <a:spcPts val="0"/>
              </a:spcBef>
              <a:buFontTx/>
              <a:buNone/>
              <a:defRPr lang="en-US" sz="1200" spc="-50" noProof="0" dirty="0" smtClean="0"/>
            </a:lvl1pPr>
          </a:lstStyle>
          <a:p>
            <a:pPr marL="0" lvl="0"/>
            <a:r>
              <a:rPr lang="en-US" noProof="0" dirty="0" smtClean="0"/>
              <a:t>Click to add text</a:t>
            </a:r>
          </a:p>
        </p:txBody>
      </p:sp>
      <p:sp>
        <p:nvSpPr>
          <p:cNvPr id="4" name="Footer Placeholder 3"/>
          <p:cNvSpPr>
            <a:spLocks noGrp="1"/>
          </p:cNvSpPr>
          <p:nvPr>
            <p:ph type="ftr" sz="quarter" idx="13"/>
          </p:nvPr>
        </p:nvSpPr>
        <p:spPr/>
        <p:txBody>
          <a:bodyPr/>
          <a:lstStyle/>
          <a:p>
            <a:endParaRPr lang="en-US" dirty="0"/>
          </a:p>
        </p:txBody>
      </p:sp>
      <p:sp>
        <p:nvSpPr>
          <p:cNvPr id="5" name="Slide Number Placeholder 4"/>
          <p:cNvSpPr>
            <a:spLocks noGrp="1"/>
          </p:cNvSpPr>
          <p:nvPr>
            <p:ph type="sldNum" sz="quarter" idx="14"/>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289023298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1678" userDrawn="1">
          <p15:clr>
            <a:srgbClr val="FBAE40"/>
          </p15:clr>
        </p15:guide>
        <p15:guide id="2" pos="4082"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xagon 3 Images">
    <p:spTree>
      <p:nvGrpSpPr>
        <p:cNvPr id="1" name=""/>
        <p:cNvGrpSpPr/>
        <p:nvPr/>
      </p:nvGrpSpPr>
      <p:grpSpPr>
        <a:xfrm>
          <a:off x="0" y="0"/>
          <a:ext cx="0" cy="0"/>
          <a:chOff x="0" y="0"/>
          <a:chExt cx="0" cy="0"/>
        </a:xfrm>
      </p:grpSpPr>
      <p:sp>
        <p:nvSpPr>
          <p:cNvPr id="34" name="Picture Placeholder 1"/>
          <p:cNvSpPr>
            <a:spLocks noGrp="1" noChangeAspect="1"/>
          </p:cNvSpPr>
          <p:nvPr>
            <p:ph type="pic" sz="quarter" idx="24"/>
          </p:nvPr>
        </p:nvSpPr>
        <p:spPr>
          <a:xfrm>
            <a:off x="2150872" y="1641875"/>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5" name="Picture Placeholder 2"/>
          <p:cNvSpPr>
            <a:spLocks noGrp="1" noChangeAspect="1"/>
          </p:cNvSpPr>
          <p:nvPr>
            <p:ph type="pic" sz="quarter" idx="25"/>
          </p:nvPr>
        </p:nvSpPr>
        <p:spPr>
          <a:xfrm>
            <a:off x="3643682" y="2534911"/>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7" name="Picture Placeholder 3"/>
          <p:cNvSpPr>
            <a:spLocks noGrp="1" noChangeAspect="1"/>
          </p:cNvSpPr>
          <p:nvPr>
            <p:ph type="pic" sz="quarter" idx="26"/>
          </p:nvPr>
        </p:nvSpPr>
        <p:spPr>
          <a:xfrm>
            <a:off x="5128540" y="1642510"/>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40" name="Text Placeholder 1"/>
          <p:cNvSpPr>
            <a:spLocks noGrp="1"/>
          </p:cNvSpPr>
          <p:nvPr>
            <p:ph type="body" sz="quarter" idx="29" hasCustomPrompt="1"/>
          </p:nvPr>
        </p:nvSpPr>
        <p:spPr>
          <a:xfrm>
            <a:off x="1602398" y="1043498"/>
            <a:ext cx="2954380" cy="576000"/>
          </a:xfrm>
        </p:spPr>
        <p:txBody>
          <a:bodyPr vert="horz" lIns="0" tIns="36000" rIns="0" bIns="36000" rtlCol="0" anchor="b" anchorCtr="0">
            <a:normAutofit/>
          </a:bodyPr>
          <a:lstStyle>
            <a:lvl1pPr marL="0" indent="0" algn="ctr">
              <a:spcBef>
                <a:spcPts val="0"/>
              </a:spcBef>
              <a:buFontTx/>
              <a:buNone/>
              <a:defRPr lang="en-US" sz="1400" b="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30" name="Text Placeholder 2"/>
          <p:cNvSpPr>
            <a:spLocks noGrp="1"/>
          </p:cNvSpPr>
          <p:nvPr>
            <p:ph type="body" sz="quarter" idx="22" hasCustomPrompt="1"/>
          </p:nvPr>
        </p:nvSpPr>
        <p:spPr>
          <a:xfrm>
            <a:off x="3083565" y="4190822"/>
            <a:ext cx="2954380" cy="576000"/>
          </a:xfrm>
        </p:spPr>
        <p:txBody>
          <a:bodyPr vert="horz" lIns="0" tIns="36000" rIns="0" bIns="36000" rtlCol="0" anchor="t" anchorCtr="0">
            <a:normAutofit/>
          </a:bodyPr>
          <a:lstStyle>
            <a:lvl1pPr marL="0" indent="0" algn="ctr">
              <a:spcBef>
                <a:spcPts val="0"/>
              </a:spcBef>
              <a:buFontTx/>
              <a:buNone/>
              <a:defRPr lang="en-US" sz="1400" b="0" baseline="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27" name="Text Placeholder 3"/>
          <p:cNvSpPr>
            <a:spLocks noGrp="1"/>
          </p:cNvSpPr>
          <p:nvPr>
            <p:ph type="body" sz="quarter" idx="20" hasCustomPrompt="1"/>
          </p:nvPr>
        </p:nvSpPr>
        <p:spPr>
          <a:xfrm>
            <a:off x="4580066" y="1043498"/>
            <a:ext cx="2954380" cy="576000"/>
          </a:xfrm>
        </p:spPr>
        <p:txBody>
          <a:bodyPr vert="horz" lIns="0" tIns="36000" rIns="0" bIns="36000" rtlCol="0" anchor="b" anchorCtr="0">
            <a:normAutofit/>
          </a:bodyPr>
          <a:lstStyle>
            <a:lvl1pPr marL="0" indent="0" algn="ctr">
              <a:spcBef>
                <a:spcPts val="0"/>
              </a:spcBef>
              <a:buFontTx/>
              <a:buNone/>
              <a:defRPr lang="en-US" sz="1400" b="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2" name="Title 1"/>
          <p:cNvSpPr>
            <a:spLocks noGrp="1"/>
          </p:cNvSpPr>
          <p:nvPr>
            <p:ph type="title"/>
          </p:nvPr>
        </p:nvSpPr>
        <p:spPr/>
        <p:txBody>
          <a:bodyPr/>
          <a:lstStyle>
            <a:lvl1pPr algn="ctr">
              <a:defRPr>
                <a:latin typeface="+mn-lt"/>
              </a:defRPr>
            </a:lvl1pPr>
          </a:lstStyle>
          <a:p>
            <a:r>
              <a:rPr lang="en-US" noProof="0" smtClean="0"/>
              <a:t>Click to edit Master title style</a:t>
            </a:r>
            <a:endParaRPr lang="en-US" noProof="0" dirty="0"/>
          </a:p>
        </p:txBody>
      </p:sp>
      <p:sp>
        <p:nvSpPr>
          <p:cNvPr id="3" name="Footer Placeholder 2"/>
          <p:cNvSpPr>
            <a:spLocks noGrp="1"/>
          </p:cNvSpPr>
          <p:nvPr>
            <p:ph type="ftr" sz="quarter" idx="30"/>
          </p:nvPr>
        </p:nvSpPr>
        <p:spPr/>
        <p:txBody>
          <a:bodyPr/>
          <a:lstStyle/>
          <a:p>
            <a:endParaRPr lang="en-US" dirty="0"/>
          </a:p>
        </p:txBody>
      </p:sp>
      <p:sp>
        <p:nvSpPr>
          <p:cNvPr id="4" name="Slide Number Placeholder 3"/>
          <p:cNvSpPr>
            <a:spLocks noGrp="1"/>
          </p:cNvSpPr>
          <p:nvPr>
            <p:ph type="sldNum" sz="quarter" idx="31"/>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869153165"/>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xagon 4 Images">
    <p:spTree>
      <p:nvGrpSpPr>
        <p:cNvPr id="1" name=""/>
        <p:cNvGrpSpPr/>
        <p:nvPr/>
      </p:nvGrpSpPr>
      <p:grpSpPr>
        <a:xfrm>
          <a:off x="0" y="0"/>
          <a:ext cx="0" cy="0"/>
          <a:chOff x="0" y="0"/>
          <a:chExt cx="0" cy="0"/>
        </a:xfrm>
      </p:grpSpPr>
      <p:sp>
        <p:nvSpPr>
          <p:cNvPr id="34" name="Picture Placeholder 1"/>
          <p:cNvSpPr>
            <a:spLocks noGrp="1" noChangeAspect="1"/>
          </p:cNvSpPr>
          <p:nvPr>
            <p:ph type="pic" sz="quarter" idx="24"/>
          </p:nvPr>
        </p:nvSpPr>
        <p:spPr>
          <a:xfrm>
            <a:off x="1424547" y="1641875"/>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5" name="Picture Placeholder 2"/>
          <p:cNvSpPr>
            <a:spLocks noGrp="1" noChangeAspect="1"/>
          </p:cNvSpPr>
          <p:nvPr>
            <p:ph type="pic" sz="quarter" idx="25"/>
          </p:nvPr>
        </p:nvSpPr>
        <p:spPr>
          <a:xfrm>
            <a:off x="2917357" y="2534911"/>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7" name="Picture Placeholder 3"/>
          <p:cNvSpPr>
            <a:spLocks noGrp="1" noChangeAspect="1"/>
          </p:cNvSpPr>
          <p:nvPr>
            <p:ph type="pic" sz="quarter" idx="26"/>
          </p:nvPr>
        </p:nvSpPr>
        <p:spPr>
          <a:xfrm>
            <a:off x="4402215" y="1642510"/>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8" name="Picture Placeholder 4"/>
          <p:cNvSpPr>
            <a:spLocks noGrp="1" noChangeAspect="1"/>
          </p:cNvSpPr>
          <p:nvPr>
            <p:ph type="pic" sz="quarter" idx="27"/>
          </p:nvPr>
        </p:nvSpPr>
        <p:spPr>
          <a:xfrm>
            <a:off x="5901375" y="2529196"/>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40" name="Text Placeholder 1"/>
          <p:cNvSpPr>
            <a:spLocks noGrp="1"/>
          </p:cNvSpPr>
          <p:nvPr>
            <p:ph type="body" sz="quarter" idx="29" hasCustomPrompt="1"/>
          </p:nvPr>
        </p:nvSpPr>
        <p:spPr>
          <a:xfrm>
            <a:off x="876073" y="1043498"/>
            <a:ext cx="2954380" cy="576000"/>
          </a:xfrm>
        </p:spPr>
        <p:txBody>
          <a:bodyPr vert="horz" lIns="0" tIns="36000" rIns="0" bIns="36000" rtlCol="0" anchor="b" anchorCtr="0">
            <a:normAutofit/>
          </a:bodyPr>
          <a:lstStyle>
            <a:lvl1pPr marL="0" indent="0" algn="ctr">
              <a:spcBef>
                <a:spcPts val="0"/>
              </a:spcBef>
              <a:buFontTx/>
              <a:buNone/>
              <a:defRPr lang="en-US" sz="1400" b="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30" name="Text Placeholder 2"/>
          <p:cNvSpPr>
            <a:spLocks noGrp="1"/>
          </p:cNvSpPr>
          <p:nvPr>
            <p:ph type="body" sz="quarter" idx="22" hasCustomPrompt="1"/>
          </p:nvPr>
        </p:nvSpPr>
        <p:spPr>
          <a:xfrm>
            <a:off x="2357240" y="4190822"/>
            <a:ext cx="2954380" cy="576000"/>
          </a:xfrm>
        </p:spPr>
        <p:txBody>
          <a:bodyPr vert="horz" lIns="0" tIns="36000" rIns="0" bIns="36000" rtlCol="0" anchor="t" anchorCtr="0">
            <a:normAutofit/>
          </a:bodyPr>
          <a:lstStyle>
            <a:lvl1pPr marL="0" indent="0" algn="ctr">
              <a:spcBef>
                <a:spcPts val="0"/>
              </a:spcBef>
              <a:buFontTx/>
              <a:buNone/>
              <a:defRPr lang="en-US" sz="1400" b="0" baseline="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27" name="Text Placeholder 3"/>
          <p:cNvSpPr>
            <a:spLocks noGrp="1"/>
          </p:cNvSpPr>
          <p:nvPr>
            <p:ph type="body" sz="quarter" idx="20" hasCustomPrompt="1"/>
          </p:nvPr>
        </p:nvSpPr>
        <p:spPr>
          <a:xfrm>
            <a:off x="3853741" y="1043498"/>
            <a:ext cx="2954380" cy="576000"/>
          </a:xfrm>
        </p:spPr>
        <p:txBody>
          <a:bodyPr vert="horz" lIns="0" tIns="36000" rIns="0" bIns="36000" rtlCol="0" anchor="b" anchorCtr="0">
            <a:normAutofit/>
          </a:bodyPr>
          <a:lstStyle>
            <a:lvl1pPr marL="0" indent="0" algn="ctr">
              <a:spcBef>
                <a:spcPts val="0"/>
              </a:spcBef>
              <a:buFontTx/>
              <a:buNone/>
              <a:defRPr lang="en-US" sz="1400" b="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31" name="Text Placeholder 4"/>
          <p:cNvSpPr>
            <a:spLocks noGrp="1"/>
          </p:cNvSpPr>
          <p:nvPr>
            <p:ph type="body" sz="quarter" idx="23" hasCustomPrompt="1"/>
          </p:nvPr>
        </p:nvSpPr>
        <p:spPr>
          <a:xfrm>
            <a:off x="5323264" y="4190822"/>
            <a:ext cx="2954380" cy="576000"/>
          </a:xfrm>
        </p:spPr>
        <p:txBody>
          <a:bodyPr vert="horz" lIns="0" tIns="36000" rIns="0" bIns="36000" rtlCol="0" anchor="t" anchorCtr="0">
            <a:normAutofit/>
          </a:bodyPr>
          <a:lstStyle>
            <a:lvl1pPr marL="0" indent="0" algn="ctr">
              <a:spcBef>
                <a:spcPts val="0"/>
              </a:spcBef>
              <a:buFontTx/>
              <a:buNone/>
              <a:defRPr lang="en-US" sz="1400" b="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2" name="Title 1"/>
          <p:cNvSpPr>
            <a:spLocks noGrp="1"/>
          </p:cNvSpPr>
          <p:nvPr>
            <p:ph type="title"/>
          </p:nvPr>
        </p:nvSpPr>
        <p:spPr/>
        <p:txBody>
          <a:bodyPr/>
          <a:lstStyle>
            <a:lvl1pPr algn="ctr">
              <a:defRPr>
                <a:latin typeface="+mn-lt"/>
              </a:defRPr>
            </a:lvl1pPr>
          </a:lstStyle>
          <a:p>
            <a:r>
              <a:rPr lang="en-US" noProof="0" smtClean="0"/>
              <a:t>Click to edit Master title style</a:t>
            </a:r>
            <a:endParaRPr lang="en-US" noProof="0" dirty="0"/>
          </a:p>
        </p:txBody>
      </p:sp>
      <p:sp>
        <p:nvSpPr>
          <p:cNvPr id="3" name="Footer Placeholder 2"/>
          <p:cNvSpPr>
            <a:spLocks noGrp="1"/>
          </p:cNvSpPr>
          <p:nvPr>
            <p:ph type="ftr" sz="quarter" idx="30"/>
          </p:nvPr>
        </p:nvSpPr>
        <p:spPr/>
        <p:txBody>
          <a:bodyPr/>
          <a:lstStyle/>
          <a:p>
            <a:endParaRPr lang="en-US" dirty="0"/>
          </a:p>
        </p:txBody>
      </p:sp>
      <p:sp>
        <p:nvSpPr>
          <p:cNvPr id="4" name="Slide Number Placeholder 3"/>
          <p:cNvSpPr>
            <a:spLocks noGrp="1"/>
          </p:cNvSpPr>
          <p:nvPr>
            <p:ph type="sldNum" sz="quarter" idx="31"/>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3344664384"/>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xagon 5 Images">
    <p:spTree>
      <p:nvGrpSpPr>
        <p:cNvPr id="1" name=""/>
        <p:cNvGrpSpPr/>
        <p:nvPr/>
      </p:nvGrpSpPr>
      <p:grpSpPr>
        <a:xfrm>
          <a:off x="0" y="0"/>
          <a:ext cx="0" cy="0"/>
          <a:chOff x="0" y="0"/>
          <a:chExt cx="0" cy="0"/>
        </a:xfrm>
      </p:grpSpPr>
      <p:sp>
        <p:nvSpPr>
          <p:cNvPr id="34" name="Picture Placeholder 1"/>
          <p:cNvSpPr>
            <a:spLocks noGrp="1" noChangeAspect="1"/>
          </p:cNvSpPr>
          <p:nvPr>
            <p:ph type="pic" sz="quarter" idx="24"/>
          </p:nvPr>
        </p:nvSpPr>
        <p:spPr>
          <a:xfrm>
            <a:off x="672268" y="1641875"/>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5" name="Picture Placeholder 2"/>
          <p:cNvSpPr>
            <a:spLocks noGrp="1" noChangeAspect="1"/>
          </p:cNvSpPr>
          <p:nvPr>
            <p:ph type="pic" sz="quarter" idx="25"/>
          </p:nvPr>
        </p:nvSpPr>
        <p:spPr>
          <a:xfrm>
            <a:off x="2165078" y="2534911"/>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7" name="Picture Placeholder 3"/>
          <p:cNvSpPr>
            <a:spLocks noGrp="1" noChangeAspect="1"/>
          </p:cNvSpPr>
          <p:nvPr>
            <p:ph type="pic" sz="quarter" idx="26"/>
          </p:nvPr>
        </p:nvSpPr>
        <p:spPr>
          <a:xfrm>
            <a:off x="3649936" y="1642510"/>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8" name="Picture Placeholder 4"/>
          <p:cNvSpPr>
            <a:spLocks noGrp="1" noChangeAspect="1"/>
          </p:cNvSpPr>
          <p:nvPr>
            <p:ph type="pic" sz="quarter" idx="27"/>
          </p:nvPr>
        </p:nvSpPr>
        <p:spPr>
          <a:xfrm>
            <a:off x="5149096" y="2529196"/>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9" name="Picture Placeholder 5"/>
          <p:cNvSpPr>
            <a:spLocks noGrp="1" noChangeAspect="1"/>
          </p:cNvSpPr>
          <p:nvPr>
            <p:ph type="pic" sz="quarter" idx="28"/>
          </p:nvPr>
        </p:nvSpPr>
        <p:spPr>
          <a:xfrm>
            <a:off x="6639514" y="1639759"/>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0">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40" name="Text Placeholder 1"/>
          <p:cNvSpPr>
            <a:spLocks noGrp="1"/>
          </p:cNvSpPr>
          <p:nvPr>
            <p:ph type="body" sz="quarter" idx="29" hasCustomPrompt="1"/>
          </p:nvPr>
        </p:nvSpPr>
        <p:spPr>
          <a:xfrm>
            <a:off x="123794" y="1043498"/>
            <a:ext cx="2954380" cy="576000"/>
          </a:xfrm>
        </p:spPr>
        <p:txBody>
          <a:bodyPr vert="horz" lIns="0" tIns="36000" rIns="0" bIns="36000" rtlCol="0" anchor="b" anchorCtr="0">
            <a:normAutofit/>
          </a:bodyPr>
          <a:lstStyle>
            <a:lvl1pPr marL="0" indent="0" algn="ctr">
              <a:spcBef>
                <a:spcPts val="0"/>
              </a:spcBef>
              <a:buFontTx/>
              <a:buNone/>
              <a:defRPr lang="en-US" sz="1400" b="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30" name="Text Placeholder 2"/>
          <p:cNvSpPr>
            <a:spLocks noGrp="1"/>
          </p:cNvSpPr>
          <p:nvPr>
            <p:ph type="body" sz="quarter" idx="22" hasCustomPrompt="1"/>
          </p:nvPr>
        </p:nvSpPr>
        <p:spPr>
          <a:xfrm>
            <a:off x="1604961" y="4190822"/>
            <a:ext cx="2954380" cy="576000"/>
          </a:xfrm>
        </p:spPr>
        <p:txBody>
          <a:bodyPr vert="horz" lIns="0" tIns="36000" rIns="0" bIns="36000" rtlCol="0" anchor="t" anchorCtr="0">
            <a:normAutofit/>
          </a:bodyPr>
          <a:lstStyle>
            <a:lvl1pPr marL="0" indent="0" algn="ctr">
              <a:spcBef>
                <a:spcPts val="0"/>
              </a:spcBef>
              <a:buFontTx/>
              <a:buNone/>
              <a:defRPr lang="en-US" sz="1400" b="0" baseline="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27" name="Text Placeholder 3"/>
          <p:cNvSpPr>
            <a:spLocks noGrp="1"/>
          </p:cNvSpPr>
          <p:nvPr>
            <p:ph type="body" sz="quarter" idx="20" hasCustomPrompt="1"/>
          </p:nvPr>
        </p:nvSpPr>
        <p:spPr>
          <a:xfrm>
            <a:off x="3117790" y="1043498"/>
            <a:ext cx="2954380" cy="576000"/>
          </a:xfrm>
        </p:spPr>
        <p:txBody>
          <a:bodyPr vert="horz" lIns="0" tIns="36000" rIns="0" bIns="36000" rtlCol="0" anchor="b" anchorCtr="0">
            <a:normAutofit/>
          </a:bodyPr>
          <a:lstStyle>
            <a:lvl1pPr marL="0" indent="0" algn="ctr">
              <a:spcBef>
                <a:spcPts val="0"/>
              </a:spcBef>
              <a:buFontTx/>
              <a:buNone/>
              <a:defRPr lang="en-US" sz="1400" b="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31" name="Text Placeholder 4"/>
          <p:cNvSpPr>
            <a:spLocks noGrp="1"/>
          </p:cNvSpPr>
          <p:nvPr>
            <p:ph type="body" sz="quarter" idx="23" hasCustomPrompt="1"/>
          </p:nvPr>
        </p:nvSpPr>
        <p:spPr>
          <a:xfrm>
            <a:off x="4570985" y="4190822"/>
            <a:ext cx="2954380" cy="576000"/>
          </a:xfrm>
        </p:spPr>
        <p:txBody>
          <a:bodyPr vert="horz" lIns="0" tIns="36000" rIns="0" bIns="36000" rtlCol="0" anchor="t" anchorCtr="0">
            <a:normAutofit/>
          </a:bodyPr>
          <a:lstStyle>
            <a:lvl1pPr marL="0" indent="0" algn="ctr">
              <a:spcBef>
                <a:spcPts val="0"/>
              </a:spcBef>
              <a:buFontTx/>
              <a:buNone/>
              <a:defRPr lang="en-US" sz="1400" b="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29" name="Text Placeholder 5"/>
          <p:cNvSpPr>
            <a:spLocks noGrp="1"/>
          </p:cNvSpPr>
          <p:nvPr>
            <p:ph type="body" sz="quarter" idx="21" hasCustomPrompt="1"/>
          </p:nvPr>
        </p:nvSpPr>
        <p:spPr>
          <a:xfrm>
            <a:off x="6091040" y="1043498"/>
            <a:ext cx="2954380" cy="576000"/>
          </a:xfrm>
        </p:spPr>
        <p:txBody>
          <a:bodyPr vert="horz" lIns="0" tIns="36000" rIns="0" bIns="36000" rtlCol="0" anchor="b" anchorCtr="0">
            <a:normAutofit/>
          </a:bodyPr>
          <a:lstStyle>
            <a:lvl1pPr marL="0" indent="0" algn="ctr">
              <a:spcBef>
                <a:spcPts val="0"/>
              </a:spcBef>
              <a:buFontTx/>
              <a:buNone/>
              <a:defRPr lang="en-US" sz="1400" b="0" smtClean="0">
                <a:solidFill>
                  <a:schemeClr val="tx1"/>
                </a:solidFill>
                <a:latin typeface="+mn-lt"/>
                <a:ea typeface="+mj-ea"/>
                <a:cs typeface="+mj-cs"/>
              </a:defRPr>
            </a:lvl1pPr>
            <a:lvl2pPr marL="0" indent="0" algn="ctr">
              <a:buNone/>
              <a:defRPr lang="en-US" sz="1200" smtClean="0"/>
            </a:lvl2pPr>
            <a:lvl3pPr marL="0" indent="0" algn="ctr">
              <a:buNone/>
              <a:defRPr lang="en-US" sz="1200" smtClean="0"/>
            </a:lvl3pPr>
            <a:lvl4pPr marL="0" indent="0" algn="ctr">
              <a:buNone/>
              <a:defRPr lang="en-US" sz="1200" smtClean="0"/>
            </a:lvl4pPr>
            <a:lvl5pPr marL="0" indent="0" algn="ctr">
              <a:buNone/>
              <a:defRPr lang="en-US" sz="1200"/>
            </a:lvl5pPr>
          </a:lstStyle>
          <a:p>
            <a:pPr lvl="0" algn="ctr"/>
            <a:r>
              <a:rPr lang="en-US" sz="1400" noProof="0" dirty="0" smtClean="0"/>
              <a:t>Click to add name and function</a:t>
            </a:r>
            <a:endParaRPr lang="en-US" sz="1400" noProof="0" dirty="0"/>
          </a:p>
        </p:txBody>
      </p:sp>
      <p:sp>
        <p:nvSpPr>
          <p:cNvPr id="2" name="Title 1"/>
          <p:cNvSpPr>
            <a:spLocks noGrp="1"/>
          </p:cNvSpPr>
          <p:nvPr>
            <p:ph type="title"/>
          </p:nvPr>
        </p:nvSpPr>
        <p:spPr/>
        <p:txBody>
          <a:bodyPr/>
          <a:lstStyle>
            <a:lvl1pPr algn="ctr">
              <a:defRPr>
                <a:latin typeface="+mn-lt"/>
              </a:defRPr>
            </a:lvl1pPr>
          </a:lstStyle>
          <a:p>
            <a:r>
              <a:rPr lang="en-US" noProof="0" smtClean="0"/>
              <a:t>Click to edit Master title style</a:t>
            </a:r>
            <a:endParaRPr lang="en-US" noProof="0" dirty="0"/>
          </a:p>
        </p:txBody>
      </p:sp>
      <p:sp>
        <p:nvSpPr>
          <p:cNvPr id="3" name="Footer Placeholder 2"/>
          <p:cNvSpPr>
            <a:spLocks noGrp="1"/>
          </p:cNvSpPr>
          <p:nvPr>
            <p:ph type="ftr" sz="quarter" idx="30"/>
          </p:nvPr>
        </p:nvSpPr>
        <p:spPr/>
        <p:txBody>
          <a:bodyPr/>
          <a:lstStyle/>
          <a:p>
            <a:endParaRPr lang="en-US" dirty="0"/>
          </a:p>
        </p:txBody>
      </p:sp>
      <p:sp>
        <p:nvSpPr>
          <p:cNvPr id="4" name="Slide Number Placeholder 3"/>
          <p:cNvSpPr>
            <a:spLocks noGrp="1"/>
          </p:cNvSpPr>
          <p:nvPr>
            <p:ph type="sldNum" sz="quarter" idx="31"/>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1695738242"/>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xagon 7 Images">
    <p:spTree>
      <p:nvGrpSpPr>
        <p:cNvPr id="1" name=""/>
        <p:cNvGrpSpPr/>
        <p:nvPr/>
      </p:nvGrpSpPr>
      <p:grpSpPr>
        <a:xfrm>
          <a:off x="0" y="0"/>
          <a:ext cx="0" cy="0"/>
          <a:chOff x="0" y="0"/>
          <a:chExt cx="0" cy="0"/>
        </a:xfrm>
      </p:grpSpPr>
      <p:sp>
        <p:nvSpPr>
          <p:cNvPr id="34" name="Picture Placeholder 1"/>
          <p:cNvSpPr>
            <a:spLocks noGrp="1" noChangeAspect="1"/>
          </p:cNvSpPr>
          <p:nvPr>
            <p:ph type="pic" sz="quarter" idx="24"/>
          </p:nvPr>
        </p:nvSpPr>
        <p:spPr>
          <a:xfrm>
            <a:off x="669957" y="2006471"/>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smtClean="0"/>
              <a:t>Click icon to add picture</a:t>
            </a:r>
            <a:endParaRPr lang="en-US" dirty="0"/>
          </a:p>
        </p:txBody>
      </p:sp>
      <p:sp>
        <p:nvSpPr>
          <p:cNvPr id="16" name="Picture Placeholder 2"/>
          <p:cNvSpPr>
            <a:spLocks noGrp="1" noChangeAspect="1"/>
          </p:cNvSpPr>
          <p:nvPr>
            <p:ph type="pic" sz="quarter" idx="29"/>
          </p:nvPr>
        </p:nvSpPr>
        <p:spPr>
          <a:xfrm>
            <a:off x="2160456" y="1154068"/>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dirty="0" smtClean="0"/>
              <a:t>Click icon to add picture</a:t>
            </a:r>
            <a:endParaRPr lang="en-US" dirty="0"/>
          </a:p>
        </p:txBody>
      </p:sp>
      <p:sp>
        <p:nvSpPr>
          <p:cNvPr id="35" name="Picture Placeholder 3"/>
          <p:cNvSpPr>
            <a:spLocks noGrp="1" noChangeAspect="1"/>
          </p:cNvSpPr>
          <p:nvPr>
            <p:ph type="pic" sz="quarter" idx="25"/>
          </p:nvPr>
        </p:nvSpPr>
        <p:spPr>
          <a:xfrm>
            <a:off x="2162767" y="2881727"/>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dirty="0" smtClean="0"/>
              <a:t>Click icon to add picture</a:t>
            </a:r>
            <a:endParaRPr lang="en-US" dirty="0"/>
          </a:p>
        </p:txBody>
      </p:sp>
      <p:sp>
        <p:nvSpPr>
          <p:cNvPr id="37" name="Picture Placeholder 4"/>
          <p:cNvSpPr>
            <a:spLocks noGrp="1" noChangeAspect="1"/>
          </p:cNvSpPr>
          <p:nvPr>
            <p:ph type="pic" sz="quarter" idx="26"/>
          </p:nvPr>
        </p:nvSpPr>
        <p:spPr>
          <a:xfrm>
            <a:off x="3647625" y="2000756"/>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smtClean="0"/>
              <a:t>Click icon to add picture</a:t>
            </a:r>
            <a:endParaRPr lang="en-US"/>
          </a:p>
        </p:txBody>
      </p:sp>
      <p:sp>
        <p:nvSpPr>
          <p:cNvPr id="17" name="Picture Placeholder 5"/>
          <p:cNvSpPr>
            <a:spLocks noGrp="1" noChangeAspect="1"/>
          </p:cNvSpPr>
          <p:nvPr>
            <p:ph type="pic" sz="quarter" idx="30"/>
          </p:nvPr>
        </p:nvSpPr>
        <p:spPr>
          <a:xfrm>
            <a:off x="5132718" y="1154068"/>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smtClean="0"/>
              <a:t>Click icon to add picture</a:t>
            </a:r>
            <a:endParaRPr lang="en-US" dirty="0"/>
          </a:p>
        </p:txBody>
      </p:sp>
      <p:sp>
        <p:nvSpPr>
          <p:cNvPr id="38" name="Picture Placeholder 6"/>
          <p:cNvSpPr>
            <a:spLocks noGrp="1" noChangeAspect="1"/>
          </p:cNvSpPr>
          <p:nvPr>
            <p:ph type="pic" sz="quarter" idx="27"/>
          </p:nvPr>
        </p:nvSpPr>
        <p:spPr>
          <a:xfrm>
            <a:off x="5140435" y="2881727"/>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smtClean="0"/>
              <a:t>Click icon to add picture</a:t>
            </a:r>
            <a:endParaRPr lang="en-US" dirty="0"/>
          </a:p>
        </p:txBody>
      </p:sp>
      <p:sp>
        <p:nvSpPr>
          <p:cNvPr id="39" name="Picture Placeholder 7"/>
          <p:cNvSpPr>
            <a:spLocks noGrp="1" noChangeAspect="1"/>
          </p:cNvSpPr>
          <p:nvPr>
            <p:ph type="pic" sz="quarter" idx="28"/>
          </p:nvPr>
        </p:nvSpPr>
        <p:spPr>
          <a:xfrm>
            <a:off x="6611803" y="2006471"/>
            <a:ext cx="1857433" cy="1650196"/>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smtClean="0"/>
              <a:t>Click icon to add picture</a:t>
            </a:r>
            <a:endParaRPr lang="en-US"/>
          </a:p>
        </p:txBody>
      </p:sp>
      <p:sp>
        <p:nvSpPr>
          <p:cNvPr id="2" name="Title 1"/>
          <p:cNvSpPr>
            <a:spLocks noGrp="1"/>
          </p:cNvSpPr>
          <p:nvPr>
            <p:ph type="title"/>
          </p:nvPr>
        </p:nvSpPr>
        <p:spPr/>
        <p:txBody>
          <a:bodyPr/>
          <a:lstStyle>
            <a:lvl1pPr algn="ctr">
              <a:defRPr>
                <a:latin typeface="+mn-lt"/>
              </a:defRPr>
            </a:lvl1pPr>
          </a:lstStyle>
          <a:p>
            <a:r>
              <a:rPr lang="en-US" smtClean="0"/>
              <a:t>Click to edit Master title style</a:t>
            </a:r>
            <a:endParaRPr lang="en-US" dirty="0"/>
          </a:p>
        </p:txBody>
      </p:sp>
      <p:sp>
        <p:nvSpPr>
          <p:cNvPr id="3" name="Footer Placeholder 2"/>
          <p:cNvSpPr>
            <a:spLocks noGrp="1"/>
          </p:cNvSpPr>
          <p:nvPr>
            <p:ph type="ftr" sz="quarter" idx="31"/>
          </p:nvPr>
        </p:nvSpPr>
        <p:spPr/>
        <p:txBody>
          <a:bodyPr/>
          <a:lstStyle/>
          <a:p>
            <a:endParaRPr lang="en-US" dirty="0"/>
          </a:p>
        </p:txBody>
      </p:sp>
      <p:sp>
        <p:nvSpPr>
          <p:cNvPr id="4" name="Slide Number Placeholder 3"/>
          <p:cNvSpPr>
            <a:spLocks noGrp="1"/>
          </p:cNvSpPr>
          <p:nvPr>
            <p:ph type="sldNum" sz="quarter" idx="32"/>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1217137779"/>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10" name="Freeform 9"/>
          <p:cNvSpPr/>
          <p:nvPr userDrawn="1"/>
        </p:nvSpPr>
        <p:spPr>
          <a:xfrm>
            <a:off x="187011" y="195263"/>
            <a:ext cx="8780892" cy="4777760"/>
          </a:xfrm>
          <a:custGeom>
            <a:avLst/>
            <a:gdLst>
              <a:gd name="connsiteX0" fmla="*/ 0 w 8780892"/>
              <a:gd name="connsiteY0" fmla="*/ 0 h 4731724"/>
              <a:gd name="connsiteX1" fmla="*/ 8775122 w 8780892"/>
              <a:gd name="connsiteY1" fmla="*/ 0 h 4731724"/>
              <a:gd name="connsiteX2" fmla="*/ 8775122 w 8780892"/>
              <a:gd name="connsiteY2" fmla="*/ 8 h 4731724"/>
              <a:gd name="connsiteX3" fmla="*/ 8780380 w 8780892"/>
              <a:gd name="connsiteY3" fmla="*/ 0 h 4731724"/>
              <a:gd name="connsiteX4" fmla="*/ 8776145 w 8780892"/>
              <a:gd name="connsiteY4" fmla="*/ 4266172 h 4731724"/>
              <a:gd name="connsiteX5" fmla="*/ 4510809 w 8780892"/>
              <a:gd name="connsiteY5" fmla="*/ 4725739 h 4731724"/>
              <a:gd name="connsiteX6" fmla="*/ 4282272 w 8780892"/>
              <a:gd name="connsiteY6" fmla="*/ 4725739 h 4731724"/>
              <a:gd name="connsiteX7" fmla="*/ 1059 w 8780892"/>
              <a:gd name="connsiteY7" fmla="*/ 4263027 h 4731724"/>
              <a:gd name="connsiteX8" fmla="*/ 219 w 8780892"/>
              <a:gd name="connsiteY8" fmla="*/ 890588 h 4731724"/>
              <a:gd name="connsiteX9" fmla="*/ 0 w 8780892"/>
              <a:gd name="connsiteY9" fmla="*/ 890588 h 4731724"/>
              <a:gd name="connsiteX10" fmla="*/ 0 w 8780892"/>
              <a:gd name="connsiteY10" fmla="*/ 12595 h 4731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80892" h="4731724">
                <a:moveTo>
                  <a:pt x="0" y="0"/>
                </a:moveTo>
                <a:lnTo>
                  <a:pt x="8775122" y="0"/>
                </a:lnTo>
                <a:lnTo>
                  <a:pt x="8775122" y="8"/>
                </a:lnTo>
                <a:lnTo>
                  <a:pt x="8780380" y="0"/>
                </a:lnTo>
                <a:cubicBezTo>
                  <a:pt x="8783202" y="1307804"/>
                  <a:pt x="8773324" y="2958368"/>
                  <a:pt x="8776145" y="4266172"/>
                </a:cubicBezTo>
                <a:lnTo>
                  <a:pt x="4510809" y="4725739"/>
                </a:lnTo>
                <a:cubicBezTo>
                  <a:pt x="4396540" y="4733719"/>
                  <a:pt x="4396540" y="4733719"/>
                  <a:pt x="4282272" y="4725739"/>
                </a:cubicBezTo>
                <a:lnTo>
                  <a:pt x="1059" y="4263027"/>
                </a:lnTo>
                <a:lnTo>
                  <a:pt x="219" y="890588"/>
                </a:lnTo>
                <a:lnTo>
                  <a:pt x="0" y="890588"/>
                </a:lnTo>
                <a:lnTo>
                  <a:pt x="0" y="12595"/>
                </a:lnTo>
                <a:close/>
              </a:path>
            </a:pathLst>
          </a:cu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noProof="0" dirty="0"/>
          </a:p>
        </p:txBody>
      </p:sp>
      <p:sp>
        <p:nvSpPr>
          <p:cNvPr id="5" name="Slide Number Placeholder 4"/>
          <p:cNvSpPr>
            <a:spLocks noGrp="1"/>
          </p:cNvSpPr>
          <p:nvPr>
            <p:ph type="sldNum" sz="quarter" idx="15"/>
          </p:nvPr>
        </p:nvSpPr>
        <p:spPr/>
        <p:txBody>
          <a:bodyPr/>
          <a:lstStyle/>
          <a:p>
            <a:fld id="{E1D3847D-0559-48C4-894F-E12326BFB226}" type="slidenum">
              <a:rPr lang="en-US" noProof="0" smtClean="0"/>
              <a:pPr/>
              <a:t>‹#›</a:t>
            </a:fld>
            <a:endParaRPr lang="en-US" noProof="0" dirty="0"/>
          </a:p>
        </p:txBody>
      </p:sp>
      <p:sp>
        <p:nvSpPr>
          <p:cNvPr id="11" name="Subtitle 1"/>
          <p:cNvSpPr>
            <a:spLocks noGrp="1"/>
          </p:cNvSpPr>
          <p:nvPr>
            <p:ph type="subTitle" idx="1" hasCustomPrompt="1"/>
          </p:nvPr>
        </p:nvSpPr>
        <p:spPr>
          <a:xfrm>
            <a:off x="539750" y="2130701"/>
            <a:ext cx="8064499" cy="441050"/>
          </a:xfrm>
          <a:prstGeom prst="rect">
            <a:avLst/>
          </a:prstGeom>
          <a:effectLst/>
        </p:spPr>
        <p:txBody>
          <a:bodyPr tIns="108000" anchor="t" anchorCtr="0">
            <a:noAutofit/>
          </a:bodyPr>
          <a:lstStyle>
            <a:lvl1pPr marL="0" indent="0" algn="l">
              <a:lnSpc>
                <a:spcPct val="100000"/>
              </a:lnSpc>
              <a:buNone/>
              <a:defRPr sz="2000" b="0" baseline="0">
                <a:solidFill>
                  <a:schemeClr val="tx1"/>
                </a:solidFill>
                <a:effectLst/>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smtClean="0"/>
              <a:t>Click to add subtitle</a:t>
            </a:r>
          </a:p>
        </p:txBody>
      </p:sp>
      <p:sp>
        <p:nvSpPr>
          <p:cNvPr id="12" name="Title 9"/>
          <p:cNvSpPr>
            <a:spLocks noGrp="1"/>
          </p:cNvSpPr>
          <p:nvPr>
            <p:ph type="ctrTitle" hasCustomPrompt="1"/>
          </p:nvPr>
        </p:nvSpPr>
        <p:spPr>
          <a:xfrm>
            <a:off x="539749" y="1131888"/>
            <a:ext cx="8064499" cy="998813"/>
          </a:xfrm>
          <a:prstGeom prst="rect">
            <a:avLst/>
          </a:prstGeom>
          <a:noFill/>
          <a:effectLst/>
        </p:spPr>
        <p:txBody>
          <a:bodyPr bIns="216000" anchor="b" anchorCtr="0">
            <a:noAutofit/>
          </a:bodyPr>
          <a:lstStyle>
            <a:lvl1pPr algn="l">
              <a:lnSpc>
                <a:spcPct val="100000"/>
              </a:lnSpc>
              <a:defRPr sz="4000" baseline="0">
                <a:solidFill>
                  <a:schemeClr val="tx1"/>
                </a:solidFill>
                <a:effectLst/>
                <a:latin typeface="+mn-lt"/>
              </a:defRPr>
            </a:lvl1pPr>
          </a:lstStyle>
          <a:p>
            <a:r>
              <a:rPr lang="en-US" noProof="0" dirty="0" smtClean="0"/>
              <a:t>Click to add title</a:t>
            </a:r>
            <a:endParaRPr lang="en-US" noProof="0" dirty="0"/>
          </a:p>
        </p:txBody>
      </p:sp>
      <p:sp>
        <p:nvSpPr>
          <p:cNvPr id="9" name="Logo"/>
          <p:cNvSpPr>
            <a:spLocks noChangeAspect="1" noEditPoints="1"/>
          </p:cNvSpPr>
          <p:nvPr userDrawn="1"/>
        </p:nvSpPr>
        <p:spPr bwMode="auto">
          <a:xfrm>
            <a:off x="180000" y="4889608"/>
            <a:ext cx="662120" cy="6322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cxnSp>
        <p:nvCxnSpPr>
          <p:cNvPr id="8" name="Straight Connector 7"/>
          <p:cNvCxnSpPr/>
          <p:nvPr userDrawn="1"/>
        </p:nvCxnSpPr>
        <p:spPr>
          <a:xfrm>
            <a:off x="574675" y="2074859"/>
            <a:ext cx="57565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99416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340">
          <p15:clr>
            <a:srgbClr val="FBAE40"/>
          </p15:clr>
        </p15:guide>
        <p15:guide id="2" pos="542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xagon 12 Images">
    <p:spTree>
      <p:nvGrpSpPr>
        <p:cNvPr id="1" name=""/>
        <p:cNvGrpSpPr/>
        <p:nvPr/>
      </p:nvGrpSpPr>
      <p:grpSpPr>
        <a:xfrm>
          <a:off x="0" y="0"/>
          <a:ext cx="0" cy="0"/>
          <a:chOff x="0" y="0"/>
          <a:chExt cx="0" cy="0"/>
        </a:xfrm>
      </p:grpSpPr>
      <p:sp>
        <p:nvSpPr>
          <p:cNvPr id="34" name="Picture Placeholder 1"/>
          <p:cNvSpPr>
            <a:spLocks noGrp="1" noChangeAspect="1"/>
          </p:cNvSpPr>
          <p:nvPr>
            <p:ph type="pic" sz="quarter" idx="24"/>
          </p:nvPr>
        </p:nvSpPr>
        <p:spPr>
          <a:xfrm>
            <a:off x="366814" y="194868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16" name="Picture Placeholder 2"/>
          <p:cNvSpPr>
            <a:spLocks noGrp="1" noChangeAspect="1"/>
          </p:cNvSpPr>
          <p:nvPr>
            <p:ph type="pic" sz="quarter" idx="29"/>
          </p:nvPr>
        </p:nvSpPr>
        <p:spPr>
          <a:xfrm>
            <a:off x="1519427" y="1279505"/>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35" name="Picture Placeholder 3"/>
          <p:cNvSpPr>
            <a:spLocks noGrp="1" noChangeAspect="1"/>
          </p:cNvSpPr>
          <p:nvPr>
            <p:ph type="pic" sz="quarter" idx="25"/>
          </p:nvPr>
        </p:nvSpPr>
        <p:spPr>
          <a:xfrm>
            <a:off x="1519426" y="2620202"/>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28" name="Picture Placeholder 4"/>
          <p:cNvSpPr>
            <a:spLocks noGrp="1" noChangeAspect="1"/>
          </p:cNvSpPr>
          <p:nvPr>
            <p:ph type="pic" sz="quarter" idx="33"/>
          </p:nvPr>
        </p:nvSpPr>
        <p:spPr>
          <a:xfrm>
            <a:off x="2683294" y="194868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17" name="Picture Placeholder 5"/>
          <p:cNvSpPr>
            <a:spLocks noGrp="1" noChangeAspect="1"/>
          </p:cNvSpPr>
          <p:nvPr>
            <p:ph type="pic" sz="quarter" idx="40"/>
          </p:nvPr>
        </p:nvSpPr>
        <p:spPr>
          <a:xfrm>
            <a:off x="2672038" y="3289377"/>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30" name="Picture Placeholder 6"/>
          <p:cNvSpPr>
            <a:spLocks noGrp="1" noChangeAspect="1"/>
          </p:cNvSpPr>
          <p:nvPr>
            <p:ph type="pic" sz="quarter" idx="35"/>
          </p:nvPr>
        </p:nvSpPr>
        <p:spPr>
          <a:xfrm>
            <a:off x="3835907" y="1279505"/>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29" name="Picture Placeholder 7"/>
          <p:cNvSpPr>
            <a:spLocks noGrp="1" noChangeAspect="1"/>
          </p:cNvSpPr>
          <p:nvPr>
            <p:ph type="pic" sz="quarter" idx="34"/>
          </p:nvPr>
        </p:nvSpPr>
        <p:spPr>
          <a:xfrm>
            <a:off x="3835906" y="2620202"/>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31" name="Picture Placeholder 8"/>
          <p:cNvSpPr>
            <a:spLocks noGrp="1" noChangeAspect="1"/>
          </p:cNvSpPr>
          <p:nvPr>
            <p:ph type="pic" sz="quarter" idx="36"/>
          </p:nvPr>
        </p:nvSpPr>
        <p:spPr>
          <a:xfrm>
            <a:off x="4999774" y="1940868"/>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18" name="Picture Placeholder 9"/>
          <p:cNvSpPr>
            <a:spLocks noGrp="1" noChangeAspect="1"/>
          </p:cNvSpPr>
          <p:nvPr>
            <p:ph type="pic" sz="quarter" idx="41"/>
          </p:nvPr>
        </p:nvSpPr>
        <p:spPr>
          <a:xfrm>
            <a:off x="4988518" y="3291724"/>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33" name="Picture Placeholder 10"/>
          <p:cNvSpPr>
            <a:spLocks noGrp="1" noChangeAspect="1"/>
          </p:cNvSpPr>
          <p:nvPr>
            <p:ph type="pic" sz="quarter" idx="38"/>
          </p:nvPr>
        </p:nvSpPr>
        <p:spPr>
          <a:xfrm>
            <a:off x="6152387" y="1271693"/>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32" name="Picture Placeholder 11"/>
          <p:cNvSpPr>
            <a:spLocks noGrp="1" noChangeAspect="1"/>
          </p:cNvSpPr>
          <p:nvPr>
            <p:ph type="pic" sz="quarter" idx="37"/>
          </p:nvPr>
        </p:nvSpPr>
        <p:spPr>
          <a:xfrm>
            <a:off x="6152386" y="261239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36" name="Picture Placeholder 12"/>
          <p:cNvSpPr>
            <a:spLocks noGrp="1" noChangeAspect="1"/>
          </p:cNvSpPr>
          <p:nvPr>
            <p:ph type="pic" sz="quarter" idx="39"/>
          </p:nvPr>
        </p:nvSpPr>
        <p:spPr>
          <a:xfrm>
            <a:off x="7316254" y="194868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2" name="Title 1"/>
          <p:cNvSpPr>
            <a:spLocks noGrp="1"/>
          </p:cNvSpPr>
          <p:nvPr>
            <p:ph type="title"/>
          </p:nvPr>
        </p:nvSpPr>
        <p:spPr/>
        <p:txBody>
          <a:bodyPr/>
          <a:lstStyle>
            <a:lvl1pPr algn="ctr">
              <a:defRPr>
                <a:latin typeface="+mn-lt"/>
              </a:defRPr>
            </a:lvl1pPr>
          </a:lstStyle>
          <a:p>
            <a:r>
              <a:rPr lang="en-US" noProof="0" smtClean="0"/>
              <a:t>Click to edit Master title style</a:t>
            </a:r>
            <a:endParaRPr lang="en-US" noProof="0" dirty="0"/>
          </a:p>
        </p:txBody>
      </p:sp>
      <p:sp>
        <p:nvSpPr>
          <p:cNvPr id="3" name="Footer Placeholder 2"/>
          <p:cNvSpPr>
            <a:spLocks noGrp="1"/>
          </p:cNvSpPr>
          <p:nvPr>
            <p:ph type="ftr" sz="quarter" idx="42"/>
          </p:nvPr>
        </p:nvSpPr>
        <p:spPr/>
        <p:txBody>
          <a:bodyPr/>
          <a:lstStyle/>
          <a:p>
            <a:endParaRPr lang="en-US" dirty="0"/>
          </a:p>
        </p:txBody>
      </p:sp>
      <p:sp>
        <p:nvSpPr>
          <p:cNvPr id="4" name="Slide Number Placeholder 3"/>
          <p:cNvSpPr>
            <a:spLocks noGrp="1"/>
          </p:cNvSpPr>
          <p:nvPr>
            <p:ph type="sldNum" sz="quarter" idx="43"/>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3163637833"/>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xagon 17 Imag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atin typeface="+mn-lt"/>
              </a:defRPr>
            </a:lvl1pPr>
          </a:lstStyle>
          <a:p>
            <a:r>
              <a:rPr lang="en-US" noProof="0" smtClean="0"/>
              <a:t>Click to edit Master title style</a:t>
            </a:r>
            <a:endParaRPr lang="en-US" noProof="0" dirty="0"/>
          </a:p>
        </p:txBody>
      </p:sp>
      <p:sp>
        <p:nvSpPr>
          <p:cNvPr id="34" name="Picture Placeholder 1"/>
          <p:cNvSpPr>
            <a:spLocks noGrp="1" noChangeAspect="1"/>
          </p:cNvSpPr>
          <p:nvPr>
            <p:ph type="pic" sz="quarter" idx="24"/>
          </p:nvPr>
        </p:nvSpPr>
        <p:spPr>
          <a:xfrm>
            <a:off x="366814" y="168960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25" name="Picture Placeholder 2"/>
          <p:cNvSpPr>
            <a:spLocks noGrp="1" noChangeAspect="1"/>
          </p:cNvSpPr>
          <p:nvPr>
            <p:ph type="pic" sz="quarter" idx="42"/>
          </p:nvPr>
        </p:nvSpPr>
        <p:spPr>
          <a:xfrm>
            <a:off x="357387" y="3030297"/>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16" name="Picture Placeholder 3"/>
          <p:cNvSpPr>
            <a:spLocks noGrp="1" noChangeAspect="1"/>
          </p:cNvSpPr>
          <p:nvPr>
            <p:ph type="pic" sz="quarter" idx="29"/>
          </p:nvPr>
        </p:nvSpPr>
        <p:spPr>
          <a:xfrm>
            <a:off x="1519427" y="1020425"/>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35" name="Picture Placeholder 4"/>
          <p:cNvSpPr>
            <a:spLocks noGrp="1" noChangeAspect="1"/>
          </p:cNvSpPr>
          <p:nvPr>
            <p:ph type="pic" sz="quarter" idx="25"/>
          </p:nvPr>
        </p:nvSpPr>
        <p:spPr>
          <a:xfrm>
            <a:off x="1519426" y="2361122"/>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19" name="Picture Placeholder 5"/>
          <p:cNvSpPr>
            <a:spLocks noGrp="1" noChangeAspect="1"/>
          </p:cNvSpPr>
          <p:nvPr>
            <p:ph type="pic" sz="quarter" idx="44"/>
          </p:nvPr>
        </p:nvSpPr>
        <p:spPr>
          <a:xfrm>
            <a:off x="1519426" y="371979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28" name="Picture Placeholder 6"/>
          <p:cNvSpPr>
            <a:spLocks noGrp="1" noChangeAspect="1"/>
          </p:cNvSpPr>
          <p:nvPr>
            <p:ph type="pic" sz="quarter" idx="33"/>
          </p:nvPr>
        </p:nvSpPr>
        <p:spPr>
          <a:xfrm>
            <a:off x="2683294" y="168960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17" name="Picture Placeholder 7"/>
          <p:cNvSpPr>
            <a:spLocks noGrp="1" noChangeAspect="1"/>
          </p:cNvSpPr>
          <p:nvPr>
            <p:ph type="pic" sz="quarter" idx="40"/>
          </p:nvPr>
        </p:nvSpPr>
        <p:spPr>
          <a:xfrm>
            <a:off x="2672038" y="3030297"/>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30" name="Picture Placeholder 8"/>
          <p:cNvSpPr>
            <a:spLocks noGrp="1" noChangeAspect="1"/>
          </p:cNvSpPr>
          <p:nvPr>
            <p:ph type="pic" sz="quarter" idx="35"/>
          </p:nvPr>
        </p:nvSpPr>
        <p:spPr>
          <a:xfrm>
            <a:off x="3835907" y="1020425"/>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29" name="Picture Placeholder 9"/>
          <p:cNvSpPr>
            <a:spLocks noGrp="1" noChangeAspect="1"/>
          </p:cNvSpPr>
          <p:nvPr>
            <p:ph type="pic" sz="quarter" idx="34"/>
          </p:nvPr>
        </p:nvSpPr>
        <p:spPr>
          <a:xfrm>
            <a:off x="3835906" y="2361122"/>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20" name="Picture Placeholder 10"/>
          <p:cNvSpPr>
            <a:spLocks noGrp="1" noChangeAspect="1"/>
          </p:cNvSpPr>
          <p:nvPr>
            <p:ph type="pic" sz="quarter" idx="45"/>
          </p:nvPr>
        </p:nvSpPr>
        <p:spPr>
          <a:xfrm>
            <a:off x="3835906" y="371979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1" name="Picture Placeholder 11"/>
          <p:cNvSpPr>
            <a:spLocks noGrp="1" noChangeAspect="1"/>
          </p:cNvSpPr>
          <p:nvPr>
            <p:ph type="pic" sz="quarter" idx="36"/>
          </p:nvPr>
        </p:nvSpPr>
        <p:spPr>
          <a:xfrm>
            <a:off x="4999774" y="1681788"/>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18" name="Picture Placeholder 12"/>
          <p:cNvSpPr>
            <a:spLocks noGrp="1" noChangeAspect="1"/>
          </p:cNvSpPr>
          <p:nvPr>
            <p:ph type="pic" sz="quarter" idx="41"/>
          </p:nvPr>
        </p:nvSpPr>
        <p:spPr>
          <a:xfrm>
            <a:off x="4988518" y="3032644"/>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33" name="Picture Placeholder 13"/>
          <p:cNvSpPr>
            <a:spLocks noGrp="1" noChangeAspect="1"/>
          </p:cNvSpPr>
          <p:nvPr>
            <p:ph type="pic" sz="quarter" idx="38"/>
          </p:nvPr>
        </p:nvSpPr>
        <p:spPr>
          <a:xfrm>
            <a:off x="6152387" y="1012613"/>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2" name="Picture Placeholder 14"/>
          <p:cNvSpPr>
            <a:spLocks noGrp="1" noChangeAspect="1"/>
          </p:cNvSpPr>
          <p:nvPr>
            <p:ph type="pic" sz="quarter" idx="37"/>
          </p:nvPr>
        </p:nvSpPr>
        <p:spPr>
          <a:xfrm>
            <a:off x="6152386" y="235331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21" name="Picture Placeholder 15"/>
          <p:cNvSpPr>
            <a:spLocks noGrp="1" noChangeAspect="1"/>
          </p:cNvSpPr>
          <p:nvPr>
            <p:ph type="pic" sz="quarter" idx="46"/>
          </p:nvPr>
        </p:nvSpPr>
        <p:spPr>
          <a:xfrm>
            <a:off x="6152386" y="3711978"/>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smtClean="0"/>
              <a:t>Click icon to add picture</a:t>
            </a:r>
            <a:endParaRPr lang="en-US" noProof="0" dirty="0"/>
          </a:p>
        </p:txBody>
      </p:sp>
      <p:sp>
        <p:nvSpPr>
          <p:cNvPr id="36" name="Picture Placeholder 16"/>
          <p:cNvSpPr>
            <a:spLocks noGrp="1" noChangeAspect="1"/>
          </p:cNvSpPr>
          <p:nvPr>
            <p:ph type="pic" sz="quarter" idx="39"/>
          </p:nvPr>
        </p:nvSpPr>
        <p:spPr>
          <a:xfrm>
            <a:off x="7316254" y="1689600"/>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26" name="Picture Placeholder 17"/>
          <p:cNvSpPr>
            <a:spLocks noGrp="1" noChangeAspect="1"/>
          </p:cNvSpPr>
          <p:nvPr>
            <p:ph type="pic" sz="quarter" idx="43"/>
          </p:nvPr>
        </p:nvSpPr>
        <p:spPr>
          <a:xfrm>
            <a:off x="7316254" y="3030297"/>
            <a:ext cx="1423587" cy="1264755"/>
          </a:xfrm>
          <a:custGeom>
            <a:avLst/>
            <a:gdLst>
              <a:gd name="connsiteX0" fmla="*/ 532250 w 1857433"/>
              <a:gd name="connsiteY0" fmla="*/ 0 h 1650196"/>
              <a:gd name="connsiteX1" fmla="*/ 1325183 w 1857433"/>
              <a:gd name="connsiteY1" fmla="*/ 0 h 1650196"/>
              <a:gd name="connsiteX2" fmla="*/ 1444759 w 1857433"/>
              <a:gd name="connsiteY2" fmla="*/ 69143 h 1650196"/>
              <a:gd name="connsiteX3" fmla="*/ 1841038 w 1857433"/>
              <a:gd name="connsiteY3" fmla="*/ 755790 h 1650196"/>
              <a:gd name="connsiteX4" fmla="*/ 1841038 w 1857433"/>
              <a:gd name="connsiteY4" fmla="*/ 894406 h 1650196"/>
              <a:gd name="connsiteX5" fmla="*/ 1444759 w 1857433"/>
              <a:gd name="connsiteY5" fmla="*/ 1581053 h 1650196"/>
              <a:gd name="connsiteX6" fmla="*/ 1325183 w 1857433"/>
              <a:gd name="connsiteY6" fmla="*/ 1650196 h 1650196"/>
              <a:gd name="connsiteX7" fmla="*/ 532250 w 1857433"/>
              <a:gd name="connsiteY7" fmla="*/ 1650196 h 1650196"/>
              <a:gd name="connsiteX8" fmla="*/ 412675 w 1857433"/>
              <a:gd name="connsiteY8" fmla="*/ 1581053 h 1650196"/>
              <a:gd name="connsiteX9" fmla="*/ 16395 w 1857433"/>
              <a:gd name="connsiteY9" fmla="*/ 894406 h 1650196"/>
              <a:gd name="connsiteX10" fmla="*/ 16395 w 1857433"/>
              <a:gd name="connsiteY10" fmla="*/ 755790 h 1650196"/>
              <a:gd name="connsiteX11" fmla="*/ 412675 w 1857433"/>
              <a:gd name="connsiteY11" fmla="*/ 69143 h 1650196"/>
              <a:gd name="connsiteX12" fmla="*/ 532250 w 1857433"/>
              <a:gd name="connsiteY12" fmla="*/ 0 h 1650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7433" h="1650196">
                <a:moveTo>
                  <a:pt x="532250" y="0"/>
                </a:moveTo>
                <a:lnTo>
                  <a:pt x="1325183" y="0"/>
                </a:lnTo>
                <a:cubicBezTo>
                  <a:pt x="1369464" y="0"/>
                  <a:pt x="1422899" y="30694"/>
                  <a:pt x="1444759" y="69143"/>
                </a:cubicBezTo>
                <a:lnTo>
                  <a:pt x="1841038" y="755790"/>
                </a:lnTo>
                <a:cubicBezTo>
                  <a:pt x="1862898" y="794074"/>
                  <a:pt x="1862898" y="856122"/>
                  <a:pt x="1841038" y="894406"/>
                </a:cubicBezTo>
                <a:lnTo>
                  <a:pt x="1444759" y="1581053"/>
                </a:lnTo>
                <a:cubicBezTo>
                  <a:pt x="1422899" y="1619007"/>
                  <a:pt x="1368529" y="1650196"/>
                  <a:pt x="1325183" y="1650196"/>
                </a:cubicBezTo>
                <a:lnTo>
                  <a:pt x="532250" y="1650196"/>
                </a:lnTo>
                <a:cubicBezTo>
                  <a:pt x="488530" y="1650196"/>
                  <a:pt x="434534" y="1619502"/>
                  <a:pt x="412675" y="1581053"/>
                </a:cubicBezTo>
                <a:lnTo>
                  <a:pt x="16395" y="894406"/>
                </a:lnTo>
                <a:cubicBezTo>
                  <a:pt x="-5465" y="856452"/>
                  <a:pt x="-5465" y="794074"/>
                  <a:pt x="16395" y="755790"/>
                </a:cubicBezTo>
                <a:lnTo>
                  <a:pt x="412675" y="69143"/>
                </a:lnTo>
                <a:cubicBezTo>
                  <a:pt x="434534" y="31519"/>
                  <a:pt x="488530" y="0"/>
                  <a:pt x="532250" y="0"/>
                </a:cubicBezTo>
                <a:close/>
              </a:path>
            </a:pathLst>
          </a:custGeom>
          <a:noFill/>
        </p:spPr>
        <p:txBody>
          <a:bodyPr wrap="square" anchor="ctr" anchorCtr="1">
            <a:noAutofit/>
          </a:bodyPr>
          <a:lstStyle>
            <a:lvl1pPr marL="0" indent="0" algn="ctr">
              <a:buFontTx/>
              <a:buNone/>
              <a:defRPr sz="1400">
                <a:solidFill>
                  <a:schemeClr val="tx1"/>
                </a:solidFill>
                <a:latin typeface="+mn-lt"/>
              </a:defRPr>
            </a:lvl1pPr>
          </a:lstStyle>
          <a:p>
            <a:r>
              <a:rPr lang="en-US" noProof="0" dirty="0" smtClean="0"/>
              <a:t>Click icon to add picture</a:t>
            </a:r>
            <a:endParaRPr lang="en-US" noProof="0" dirty="0"/>
          </a:p>
        </p:txBody>
      </p:sp>
      <p:sp>
        <p:nvSpPr>
          <p:cNvPr id="4" name="Slide Number Placeholder 3"/>
          <p:cNvSpPr>
            <a:spLocks noGrp="1"/>
          </p:cNvSpPr>
          <p:nvPr>
            <p:ph type="sldNum" sz="quarter" idx="48"/>
          </p:nvPr>
        </p:nvSpPr>
        <p:spPr/>
        <p:txBody>
          <a:bodyPr/>
          <a:lstStyle/>
          <a:p>
            <a:fld id="{E1D3847D-0559-48C4-894F-E12326BFB226}" type="slidenum">
              <a:rPr lang="en-US" smtClean="0"/>
              <a:pPr/>
              <a:t>‹#›</a:t>
            </a:fld>
            <a:endParaRPr lang="en-US" dirty="0"/>
          </a:p>
        </p:txBody>
      </p:sp>
    </p:spTree>
    <p:extLst>
      <p:ext uri="{BB962C8B-B14F-4D97-AF65-F5344CB8AC3E}">
        <p14:creationId xmlns:p14="http://schemas.microsoft.com/office/powerpoint/2010/main" val="328865941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xt in one column w/o subtitle">
    <p:bg>
      <p:bgPr>
        <a:solidFill>
          <a:schemeClr val="accent2"/>
        </a:solidFill>
        <a:effectLst/>
      </p:bgPr>
    </p:bg>
    <p:spTree>
      <p:nvGrpSpPr>
        <p:cNvPr id="1" name=""/>
        <p:cNvGrpSpPr/>
        <p:nvPr/>
      </p:nvGrpSpPr>
      <p:grpSpPr>
        <a:xfrm>
          <a:off x="0" y="0"/>
          <a:ext cx="0" cy="0"/>
          <a:chOff x="0" y="0"/>
          <a:chExt cx="0" cy="0"/>
        </a:xfrm>
      </p:grpSpPr>
      <p:sp>
        <p:nvSpPr>
          <p:cNvPr id="13" name="Rectangle 12"/>
          <p:cNvSpPr/>
          <p:nvPr userDrawn="1"/>
        </p:nvSpPr>
        <p:spPr>
          <a:xfrm>
            <a:off x="-1241" y="296671"/>
            <a:ext cx="9145241" cy="4846829"/>
          </a:xfrm>
          <a:prstGeom prst="rect">
            <a:avLst/>
          </a:prstGeom>
          <a:pattFill prst="dkUpDiag">
            <a:fgClr>
              <a:srgbClr val="FF0000"/>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indent="-285750" algn="ctr"/>
            <a:endParaRPr lang="en-US" sz="1400" spc="-20" dirty="0" smtClean="0"/>
          </a:p>
        </p:txBody>
      </p:sp>
      <p:sp>
        <p:nvSpPr>
          <p:cNvPr id="8" name="Text Placeholder 5"/>
          <p:cNvSpPr>
            <a:spLocks noGrp="1"/>
          </p:cNvSpPr>
          <p:nvPr>
            <p:ph type="body" sz="quarter" idx="32" hasCustomPrompt="1"/>
          </p:nvPr>
        </p:nvSpPr>
        <p:spPr>
          <a:xfrm>
            <a:off x="216695" y="4743450"/>
            <a:ext cx="7506998" cy="274638"/>
          </a:xfrm>
        </p:spPr>
        <p:txBody>
          <a:bodyPr anchor="ctr" anchorCtr="0"/>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stStyle>
          <a:p>
            <a:r>
              <a:rPr lang="en-US" dirty="0" smtClean="0"/>
              <a:t>* Click to add footnotes</a:t>
            </a:r>
          </a:p>
        </p:txBody>
      </p:sp>
      <p:sp>
        <p:nvSpPr>
          <p:cNvPr id="4" name="Title 3"/>
          <p:cNvSpPr>
            <a:spLocks noGrp="1"/>
          </p:cNvSpPr>
          <p:nvPr>
            <p:ph type="title" hasCustomPrompt="1"/>
          </p:nvPr>
        </p:nvSpPr>
        <p:spPr/>
        <p:txBody>
          <a:bodyPr/>
          <a:lstStyle/>
          <a:p>
            <a:r>
              <a:rPr lang="en-US" noProof="0" dirty="0" smtClean="0"/>
              <a:t>Click to add title</a:t>
            </a:r>
            <a:endParaRPr lang="en-US" dirty="0"/>
          </a:p>
        </p:txBody>
      </p:sp>
      <p:sp>
        <p:nvSpPr>
          <p:cNvPr id="9" name="Text Placeholder 3"/>
          <p:cNvSpPr>
            <a:spLocks noGrp="1"/>
          </p:cNvSpPr>
          <p:nvPr>
            <p:ph type="body" sz="quarter" idx="14" hasCustomPrompt="1"/>
          </p:nvPr>
        </p:nvSpPr>
        <p:spPr>
          <a:xfrm>
            <a:off x="204789" y="857250"/>
            <a:ext cx="8744691" cy="3813175"/>
          </a:xfrm>
        </p:spPr>
        <p:txBody>
          <a:bodyPr numCol="1" spcCol="0"/>
          <a:lstStyle>
            <a:lvl1pPr>
              <a:defRPr/>
            </a:lvl1pPr>
            <a:lvl5pPr>
              <a:defRPr/>
            </a:lvl5pPr>
          </a:lstStyle>
          <a:p>
            <a:pPr lvl="0"/>
            <a:r>
              <a:rPr lang="en-US" noProof="0" dirty="0" smtClean="0"/>
              <a:t>Click to add text</a:t>
            </a:r>
            <a:endParaRPr lang="en-US" dirty="0" smtClean="0"/>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 name="Rectangle 9"/>
          <p:cNvSpPr/>
          <p:nvPr userDrawn="1"/>
        </p:nvSpPr>
        <p:spPr>
          <a:xfrm>
            <a:off x="-1241" y="-4815839"/>
            <a:ext cx="9144000" cy="4539034"/>
          </a:xfrm>
          <a:prstGeom prst="rect">
            <a:avLst/>
          </a:prstGeom>
          <a:solidFill>
            <a:schemeClr val="bg1"/>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lIns="108000" tIns="180000" rIns="108000" bIns="36000" rtlCol="0" anchor="t"/>
          <a:lstStyle/>
          <a:p>
            <a:pPr algn="ctr"/>
            <a:r>
              <a:rPr lang="en-US" b="1" noProof="0" dirty="0" smtClean="0">
                <a:solidFill>
                  <a:schemeClr val="tx1"/>
                </a:solidFill>
              </a:rPr>
              <a:t>This is a legacy slide layout. </a:t>
            </a:r>
          </a:p>
          <a:p>
            <a:pPr algn="ctr"/>
            <a:endParaRPr lang="en-US" noProof="0" dirty="0" smtClean="0">
              <a:solidFill>
                <a:schemeClr val="tx1"/>
              </a:solidFill>
            </a:endParaRPr>
          </a:p>
          <a:p>
            <a:pPr algn="ctr"/>
            <a:r>
              <a:rPr lang="en-US" noProof="0" dirty="0" smtClean="0">
                <a:solidFill>
                  <a:schemeClr val="tx1"/>
                </a:solidFill>
              </a:rPr>
              <a:t>Step 1) Use the «Layout» button in the «Home» ribbon to</a:t>
            </a:r>
            <a:r>
              <a:rPr lang="en-US" baseline="0" noProof="0" dirty="0" smtClean="0">
                <a:solidFill>
                  <a:schemeClr val="tx1"/>
                </a:solidFill>
              </a:rPr>
              <a:t> choose a new layout for this slide.  </a:t>
            </a:r>
          </a:p>
          <a:p>
            <a:pPr algn="ctr"/>
            <a:r>
              <a:rPr lang="en-US" baseline="0" noProof="0" dirty="0" smtClean="0">
                <a:solidFill>
                  <a:schemeClr val="tx1"/>
                </a:solidFill>
              </a:rPr>
              <a:t>Step 2) Reset the layout</a:t>
            </a:r>
          </a:p>
          <a:p>
            <a:pPr algn="ctr"/>
            <a:r>
              <a:rPr lang="en-US" baseline="0" noProof="0" dirty="0" smtClean="0">
                <a:solidFill>
                  <a:schemeClr val="tx1"/>
                </a:solidFill>
              </a:rPr>
              <a:t>By following these steps the red background on this slide will disappear and the layout is reset to the default.</a:t>
            </a:r>
          </a:p>
        </p:txBody>
      </p:sp>
      <p:sp>
        <p:nvSpPr>
          <p:cNvPr id="2" name="TextBox 1"/>
          <p:cNvSpPr txBox="1"/>
          <p:nvPr userDrawn="1"/>
        </p:nvSpPr>
        <p:spPr>
          <a:xfrm>
            <a:off x="-609449" y="4435673"/>
            <a:ext cx="184731" cy="307777"/>
          </a:xfrm>
          <a:prstGeom prst="rect">
            <a:avLst/>
          </a:prstGeom>
          <a:noFill/>
        </p:spPr>
        <p:txBody>
          <a:bodyPr wrap="none" rtlCol="0">
            <a:spAutoFit/>
          </a:bodyPr>
          <a:lstStyle/>
          <a:p>
            <a:pPr algn="ctr"/>
            <a:endParaRPr lang="en-US" sz="1400" spc="-20" dirty="0" smtClean="0">
              <a:solidFill>
                <a:schemeClr val="bg1"/>
              </a:solidFill>
            </a:endParaRPr>
          </a:p>
        </p:txBody>
      </p:sp>
      <p:sp>
        <p:nvSpPr>
          <p:cNvPr id="12" name="Rectangle 11"/>
          <p:cNvSpPr/>
          <p:nvPr userDrawn="1"/>
        </p:nvSpPr>
        <p:spPr>
          <a:xfrm>
            <a:off x="0" y="0"/>
            <a:ext cx="9144000" cy="296671"/>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wrap="none" lIns="108000" tIns="36000" rIns="108000" bIns="36000" rtlCol="0" anchor="ctr" anchorCtr="0"/>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200" spc="-20" dirty="0" smtClean="0">
                <a:solidFill>
                  <a:schemeClr val="bg1"/>
                </a:solidFill>
              </a:rPr>
              <a:t>Please read instructions above</a:t>
            </a:r>
            <a:endParaRPr lang="en-US" baseline="0" dirty="0" smtClean="0">
              <a:solidFill>
                <a:schemeClr val="bg1"/>
              </a:solidFill>
            </a:endParaRPr>
          </a:p>
        </p:txBody>
      </p:sp>
      <p:sp>
        <p:nvSpPr>
          <p:cNvPr id="3" name="Right Arrow 2"/>
          <p:cNvSpPr/>
          <p:nvPr userDrawn="1"/>
        </p:nvSpPr>
        <p:spPr>
          <a:xfrm rot="16200000">
            <a:off x="2887599" y="36300"/>
            <a:ext cx="245577" cy="213615"/>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spc="-20" dirty="0" smtClean="0"/>
          </a:p>
        </p:txBody>
      </p:sp>
      <p:sp>
        <p:nvSpPr>
          <p:cNvPr id="14" name="Right Arrow 13"/>
          <p:cNvSpPr/>
          <p:nvPr userDrawn="1"/>
        </p:nvSpPr>
        <p:spPr>
          <a:xfrm rot="16200000">
            <a:off x="6004794" y="45594"/>
            <a:ext cx="245577" cy="213615"/>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spc="-20" dirty="0" smtClean="0"/>
          </a:p>
        </p:txBody>
      </p:sp>
      <p:pic>
        <p:nvPicPr>
          <p:cNvPr id="5" name="Picture 4"/>
          <p:cNvPicPr>
            <a:picLocks noChangeAspect="1"/>
          </p:cNvPicPr>
          <p:nvPr userDrawn="1"/>
        </p:nvPicPr>
        <p:blipFill>
          <a:blip r:embed="rId2"/>
          <a:stretch>
            <a:fillRect/>
          </a:stretch>
        </p:blipFill>
        <p:spPr>
          <a:xfrm>
            <a:off x="204789" y="-3371717"/>
            <a:ext cx="5940904" cy="2846165"/>
          </a:xfrm>
          <a:prstGeom prst="rect">
            <a:avLst/>
          </a:prstGeom>
          <a:ln>
            <a:solidFill>
              <a:schemeClr val="bg2"/>
            </a:solidFill>
          </a:ln>
        </p:spPr>
      </p:pic>
      <p:sp>
        <p:nvSpPr>
          <p:cNvPr id="6" name="Oval 5"/>
          <p:cNvSpPr/>
          <p:nvPr userDrawn="1"/>
        </p:nvSpPr>
        <p:spPr>
          <a:xfrm>
            <a:off x="1614869" y="-3191831"/>
            <a:ext cx="681080" cy="3132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spc="-20" dirty="0" smtClean="0"/>
          </a:p>
        </p:txBody>
      </p:sp>
      <p:sp>
        <p:nvSpPr>
          <p:cNvPr id="7" name="Rectangle 6"/>
          <p:cNvSpPr/>
          <p:nvPr userDrawn="1"/>
        </p:nvSpPr>
        <p:spPr>
          <a:xfrm>
            <a:off x="3519917" y="2421709"/>
            <a:ext cx="2104166" cy="300082"/>
          </a:xfrm>
          <a:prstGeom prst="rect">
            <a:avLst/>
          </a:prstGeom>
        </p:spPr>
        <p:txBody>
          <a:bodyPr wrap="none">
            <a:spAutoFit/>
          </a:bodyPr>
          <a:lstStyle/>
          <a:p>
            <a:pPr algn="ctr"/>
            <a:r>
              <a:rPr lang="en-US" noProof="0" dirty="0" smtClean="0">
                <a:solidFill>
                  <a:schemeClr val="tx1"/>
                </a:solidFill>
              </a:rPr>
              <a:t>This is a legacy slide layout. </a:t>
            </a:r>
          </a:p>
        </p:txBody>
      </p:sp>
      <p:pic>
        <p:nvPicPr>
          <p:cNvPr id="11" name="Picture 10"/>
          <p:cNvPicPr>
            <a:picLocks noChangeAspect="1"/>
          </p:cNvPicPr>
          <p:nvPr userDrawn="1"/>
        </p:nvPicPr>
        <p:blipFill>
          <a:blip r:embed="rId3"/>
          <a:stretch>
            <a:fillRect/>
          </a:stretch>
        </p:blipFill>
        <p:spPr>
          <a:xfrm>
            <a:off x="6351723" y="-3371717"/>
            <a:ext cx="2496714" cy="1605030"/>
          </a:xfrm>
          <a:prstGeom prst="rect">
            <a:avLst/>
          </a:prstGeom>
          <a:ln>
            <a:solidFill>
              <a:schemeClr val="bg2"/>
            </a:solidFill>
          </a:ln>
        </p:spPr>
      </p:pic>
      <p:sp>
        <p:nvSpPr>
          <p:cNvPr id="15" name="Oval 14"/>
          <p:cNvSpPr/>
          <p:nvPr userDrawn="1"/>
        </p:nvSpPr>
        <p:spPr>
          <a:xfrm>
            <a:off x="7215233" y="-3097643"/>
            <a:ext cx="681080" cy="3132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spc="-20" dirty="0" smtClean="0"/>
          </a:p>
        </p:txBody>
      </p:sp>
    </p:spTree>
    <p:extLst>
      <p:ext uri="{BB962C8B-B14F-4D97-AF65-F5344CB8AC3E}">
        <p14:creationId xmlns:p14="http://schemas.microsoft.com/office/powerpoint/2010/main" val="3666768637"/>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n-lt"/>
              </a:defRPr>
            </a:lvl1pPr>
          </a:lstStyle>
          <a:p>
            <a:r>
              <a:rPr lang="en-US" noProof="0" smtClean="0"/>
              <a:t>Click to edit Master title style</a:t>
            </a:r>
            <a:endParaRPr lang="en-US" noProof="0" dirty="0"/>
          </a:p>
        </p:txBody>
      </p:sp>
      <p:sp>
        <p:nvSpPr>
          <p:cNvPr id="3" name="Content Placeholder 2"/>
          <p:cNvSpPr>
            <a:spLocks noGrp="1"/>
          </p:cNvSpPr>
          <p:nvPr>
            <p:ph idx="1"/>
          </p:nvPr>
        </p:nvSpPr>
        <p:spPr>
          <a:xfrm>
            <a:off x="179999" y="1131888"/>
            <a:ext cx="8784613" cy="3563937"/>
          </a:xfrm>
          <a:prstGeom prst="rect">
            <a:avLst/>
          </a:prstGeom>
        </p:spPr>
        <p:txBody>
          <a:bodyPr/>
          <a:lstStyle>
            <a:lvl1pPr marL="0" indent="0">
              <a:spcBef>
                <a:spcPts val="2400"/>
              </a:spcBef>
              <a:spcAft>
                <a:spcPts val="0"/>
              </a:spcAft>
              <a:buFontTx/>
              <a:buNone/>
              <a:tabLst>
                <a:tab pos="176213" algn="l"/>
              </a:tabLst>
              <a:defRPr/>
            </a:lvl1pPr>
            <a:lvl2pPr marL="342900" indent="-342900">
              <a:buFont typeface="Wingdings" panose="05000000000000000000" pitchFamily="2" charset="2"/>
              <a:buChar char="§"/>
              <a:defRPr/>
            </a:lvl2pPr>
            <a:lvl3pPr marL="522900">
              <a:defRPr/>
            </a:lvl3pPr>
            <a:lvl4pPr marL="702900">
              <a:defRPr/>
            </a:lvl4pPr>
            <a:lvl5pPr marL="882900">
              <a:defRPr/>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8" name="Slide Number Placeholder 7"/>
          <p:cNvSpPr>
            <a:spLocks noGrp="1"/>
          </p:cNvSpPr>
          <p:nvPr>
            <p:ph type="sldNum" sz="quarter" idx="11"/>
          </p:nvPr>
        </p:nvSpPr>
        <p:spPr/>
        <p:txBody>
          <a:bodyPr/>
          <a:lstStyle/>
          <a:p>
            <a:fld id="{E1D3847D-0559-48C4-894F-E12326BFB226}" type="slidenum">
              <a:rPr lang="en-US" noProof="0" smtClean="0"/>
              <a:pPr/>
              <a:t>‹#›</a:t>
            </a:fld>
            <a:endParaRPr lang="en-US" noProof="0" dirty="0"/>
          </a:p>
        </p:txBody>
      </p:sp>
      <p:sp>
        <p:nvSpPr>
          <p:cNvPr id="4" name="Footer Placeholder 3"/>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3963371668"/>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Bulletpoi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E1D3847D-0559-48C4-894F-E12326BFB226}"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Text Placeholder 2"/>
          <p:cNvSpPr>
            <a:spLocks noGrp="1"/>
          </p:cNvSpPr>
          <p:nvPr>
            <p:ph idx="1"/>
          </p:nvPr>
        </p:nvSpPr>
        <p:spPr>
          <a:xfrm>
            <a:off x="179387" y="1131888"/>
            <a:ext cx="8785225" cy="3563937"/>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2053808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entered Text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9" name="Text Placeholder 8"/>
          <p:cNvSpPr>
            <a:spLocks noGrp="1"/>
          </p:cNvSpPr>
          <p:nvPr>
            <p:ph type="body" sz="quarter" idx="12"/>
          </p:nvPr>
        </p:nvSpPr>
        <p:spPr/>
        <p:txBody>
          <a:bodyPr anchor="ctr"/>
          <a:lstStyle>
            <a:lvl1pPr marL="0" indent="0" algn="ctr">
              <a:spcBef>
                <a:spcPts val="1800"/>
              </a:spcBef>
              <a:buFontTx/>
              <a:buNone/>
              <a:defRPr sz="2200">
                <a:solidFill>
                  <a:schemeClr val="tx1"/>
                </a:solidFill>
              </a:defRPr>
            </a:lvl1pPr>
            <a:lvl2pPr marL="0" indent="0" algn="ctr">
              <a:spcBef>
                <a:spcPts val="0"/>
              </a:spcBef>
              <a:buFontTx/>
              <a:buNone/>
              <a:defRPr sz="1800">
                <a:solidFill>
                  <a:schemeClr val="tx1">
                    <a:lumMod val="90000"/>
                    <a:lumOff val="10000"/>
                  </a:schemeClr>
                </a:solidFill>
              </a:defRPr>
            </a:lvl2pPr>
            <a:lvl3pPr marL="0" indent="0" algn="ctr" defTabSz="914400" rtl="0" eaLnBrk="1" latinLnBrk="0" hangingPunct="1">
              <a:lnSpc>
                <a:spcPct val="100000"/>
              </a:lnSpc>
              <a:spcBef>
                <a:spcPts val="0"/>
              </a:spcBef>
              <a:buSzPct val="100000"/>
              <a:buFontTx/>
              <a:buNone/>
              <a:defRPr kumimoji="0" lang="en-US" sz="1400" b="0" i="0" u="none" strike="noStrike" kern="1200" cap="none" spc="-20" normalizeH="0" baseline="0" dirty="0" smtClean="0">
                <a:ln>
                  <a:noFill/>
                </a:ln>
                <a:solidFill>
                  <a:schemeClr val="tx1">
                    <a:lumMod val="90000"/>
                    <a:lumOff val="10000"/>
                  </a:schemeClr>
                </a:solidFill>
                <a:effectLst/>
                <a:uLnTx/>
                <a:uFillTx/>
                <a:latin typeface="+mn-lt"/>
                <a:ea typeface="+mn-ea"/>
                <a:cs typeface="+mn-cs"/>
              </a:defRPr>
            </a:lvl3pPr>
            <a:lvl4pPr marL="0" indent="0" algn="ctr" defTabSz="914400" rtl="0" eaLnBrk="1" latinLnBrk="0" hangingPunct="1">
              <a:lnSpc>
                <a:spcPct val="100000"/>
              </a:lnSpc>
              <a:spcBef>
                <a:spcPts val="0"/>
              </a:spcBef>
              <a:buSzPct val="100000"/>
              <a:buFontTx/>
              <a:buNone/>
              <a:defRPr kumimoji="0" lang="en-US" sz="1400" b="0" i="0" u="none" strike="noStrike" kern="1200" cap="none" spc="-20" normalizeH="0" baseline="0" dirty="0" smtClean="0">
                <a:ln>
                  <a:noFill/>
                </a:ln>
                <a:solidFill>
                  <a:schemeClr val="tx1">
                    <a:lumMod val="90000"/>
                    <a:lumOff val="10000"/>
                  </a:schemeClr>
                </a:solidFill>
                <a:effectLst/>
                <a:uLnTx/>
                <a:uFillTx/>
                <a:latin typeface="+mn-lt"/>
                <a:ea typeface="+mn-ea"/>
                <a:cs typeface="+mn-cs"/>
              </a:defRPr>
            </a:lvl4pPr>
            <a:lvl5pPr marL="0" indent="0" algn="ctr" defTabSz="914400" rtl="0" eaLnBrk="1" latinLnBrk="0" hangingPunct="1">
              <a:lnSpc>
                <a:spcPct val="100000"/>
              </a:lnSpc>
              <a:spcBef>
                <a:spcPts val="0"/>
              </a:spcBef>
              <a:buSzPct val="100000"/>
              <a:buFontTx/>
              <a:buNone/>
              <a:defRPr kumimoji="0" lang="en-US" sz="1400" b="0" i="0" u="none" strike="noStrike" kern="1200" cap="none" spc="-20" normalizeH="0" baseline="0" dirty="0">
                <a:ln>
                  <a:noFill/>
                </a:ln>
                <a:solidFill>
                  <a:schemeClr val="tx1">
                    <a:lumMod val="90000"/>
                    <a:lumOff val="10000"/>
                  </a:schemeClr>
                </a:solidFill>
                <a:effectLst/>
                <a:uLnTx/>
                <a:uFillTx/>
                <a:latin typeface="+mn-lt"/>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1886875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9999" y="195262"/>
            <a:ext cx="8782133" cy="576263"/>
          </a:xfrm>
        </p:spPr>
        <p:txBody>
          <a:bodyPr/>
          <a:lstStyle>
            <a:lvl1pPr>
              <a:defRPr>
                <a:latin typeface="+mn-lt"/>
              </a:defRPr>
            </a:lvl1pPr>
          </a:lstStyle>
          <a:p>
            <a:r>
              <a:rPr lang="en-US" noProof="0" dirty="0" smtClean="0"/>
              <a:t>Click to add title</a:t>
            </a:r>
            <a:endParaRPr lang="en-US" noProof="0" dirty="0"/>
          </a:p>
        </p:txBody>
      </p:sp>
      <p:sp>
        <p:nvSpPr>
          <p:cNvPr id="3" name="Slide Number Placeholder 2"/>
          <p:cNvSpPr>
            <a:spLocks noGrp="1"/>
          </p:cNvSpPr>
          <p:nvPr>
            <p:ph type="sldNum" sz="quarter" idx="10"/>
          </p:nvPr>
        </p:nvSpPr>
        <p:spPr/>
        <p:txBody>
          <a:bodyPr/>
          <a:lstStyle/>
          <a:p>
            <a:fld id="{E1D3847D-0559-48C4-894F-E12326BFB226}" type="slidenum">
              <a:rPr lang="en-US" noProof="0" smtClean="0"/>
              <a:pPr/>
              <a:t>‹#›</a:t>
            </a:fld>
            <a:endParaRPr lang="en-US" noProof="0" dirty="0"/>
          </a:p>
        </p:txBody>
      </p:sp>
      <p:sp>
        <p:nvSpPr>
          <p:cNvPr id="4" name="Footer Placeholder 3"/>
          <p:cNvSpPr>
            <a:spLocks noGrp="1"/>
          </p:cNvSpPr>
          <p:nvPr>
            <p:ph type="ftr" sz="quarter" idx="11"/>
          </p:nvPr>
        </p:nvSpPr>
        <p:spPr/>
        <p:txBody>
          <a:bodyPr/>
          <a:lstStyle/>
          <a:p>
            <a:pPr algn="l"/>
            <a:endParaRPr lang="en-US" noProof="0" dirty="0"/>
          </a:p>
        </p:txBody>
      </p:sp>
      <p:sp>
        <p:nvSpPr>
          <p:cNvPr id="10" name="Content Placeholder 2"/>
          <p:cNvSpPr>
            <a:spLocks noGrp="1"/>
          </p:cNvSpPr>
          <p:nvPr>
            <p:ph idx="1"/>
          </p:nvPr>
        </p:nvSpPr>
        <p:spPr>
          <a:xfrm>
            <a:off x="179999" y="1131888"/>
            <a:ext cx="4284000" cy="3563937"/>
          </a:xfrm>
          <a:prstGeom prst="rect">
            <a:avLst/>
          </a:prstGeom>
        </p:spPr>
        <p:txBody>
          <a:bodyPr/>
          <a:lstStyle>
            <a:lvl1pPr marL="0" indent="0">
              <a:spcBef>
                <a:spcPts val="2400"/>
              </a:spcBef>
              <a:spcAft>
                <a:spcPts val="0"/>
              </a:spcAft>
              <a:buFontTx/>
              <a:buNone/>
              <a:tabLst>
                <a:tab pos="176213" algn="l"/>
              </a:tabLst>
              <a:defRPr/>
            </a:lvl1pPr>
            <a:lvl2pPr marL="342900" indent="-342900">
              <a:buFont typeface="Wingdings" panose="05000000000000000000" pitchFamily="2" charset="2"/>
              <a:buChar char="§"/>
              <a:defRPr/>
            </a:lvl2pPr>
            <a:lvl3pPr marL="522900">
              <a:defRPr/>
            </a:lvl3pPr>
            <a:lvl4pPr marL="702900">
              <a:defRPr/>
            </a:lvl4pPr>
            <a:lvl5pPr marL="882900">
              <a:defRPr/>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12" name="Content Placeholder 2"/>
          <p:cNvSpPr>
            <a:spLocks noGrp="1"/>
          </p:cNvSpPr>
          <p:nvPr>
            <p:ph idx="12"/>
          </p:nvPr>
        </p:nvSpPr>
        <p:spPr>
          <a:xfrm>
            <a:off x="4680613" y="1131888"/>
            <a:ext cx="4284000" cy="3563937"/>
          </a:xfrm>
          <a:prstGeom prst="rect">
            <a:avLst/>
          </a:prstGeom>
        </p:spPr>
        <p:txBody>
          <a:bodyPr/>
          <a:lstStyle>
            <a:lvl1pPr marL="0" indent="0">
              <a:spcBef>
                <a:spcPts val="2400"/>
              </a:spcBef>
              <a:spcAft>
                <a:spcPts val="0"/>
              </a:spcAft>
              <a:buFontTx/>
              <a:buNone/>
              <a:tabLst>
                <a:tab pos="176213" algn="l"/>
              </a:tabLst>
              <a:defRPr/>
            </a:lvl1pPr>
            <a:lvl2pPr marL="342900" indent="-342900">
              <a:buFont typeface="Wingdings" panose="05000000000000000000" pitchFamily="2" charset="2"/>
              <a:buChar char="§"/>
              <a:defRPr/>
            </a:lvl2pPr>
            <a:lvl3pPr marL="522900">
              <a:defRPr/>
            </a:lvl3pPr>
            <a:lvl4pPr marL="702900">
              <a:defRPr/>
            </a:lvl4pPr>
            <a:lvl5pPr marL="882900">
              <a:defRPr/>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Tree>
    <p:extLst>
      <p:ext uri="{BB962C8B-B14F-4D97-AF65-F5344CB8AC3E}">
        <p14:creationId xmlns:p14="http://schemas.microsoft.com/office/powerpoint/2010/main" val="233215985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left, Image r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9999" y="195262"/>
            <a:ext cx="8782133" cy="576263"/>
          </a:xfrm>
        </p:spPr>
        <p:txBody>
          <a:bodyPr/>
          <a:lstStyle>
            <a:lvl1pPr>
              <a:defRPr>
                <a:latin typeface="+mn-lt"/>
              </a:defRPr>
            </a:lvl1pPr>
          </a:lstStyle>
          <a:p>
            <a:r>
              <a:rPr lang="en-US" noProof="0" dirty="0" smtClean="0"/>
              <a:t>Click to add title</a:t>
            </a:r>
            <a:endParaRPr lang="en-US" noProof="0" dirty="0"/>
          </a:p>
        </p:txBody>
      </p:sp>
      <p:sp>
        <p:nvSpPr>
          <p:cNvPr id="3" name="Slide Number Placeholder 2"/>
          <p:cNvSpPr>
            <a:spLocks noGrp="1"/>
          </p:cNvSpPr>
          <p:nvPr>
            <p:ph type="sldNum" sz="quarter" idx="10"/>
          </p:nvPr>
        </p:nvSpPr>
        <p:spPr/>
        <p:txBody>
          <a:bodyPr/>
          <a:lstStyle/>
          <a:p>
            <a:fld id="{E1D3847D-0559-48C4-894F-E12326BFB226}" type="slidenum">
              <a:rPr lang="en-US" noProof="0" smtClean="0"/>
              <a:pPr/>
              <a:t>‹#›</a:t>
            </a:fld>
            <a:endParaRPr lang="en-US" noProof="0" dirty="0"/>
          </a:p>
        </p:txBody>
      </p:sp>
      <p:sp>
        <p:nvSpPr>
          <p:cNvPr id="4" name="Footer Placeholder 3"/>
          <p:cNvSpPr>
            <a:spLocks noGrp="1"/>
          </p:cNvSpPr>
          <p:nvPr>
            <p:ph type="ftr" sz="quarter" idx="11"/>
          </p:nvPr>
        </p:nvSpPr>
        <p:spPr/>
        <p:txBody>
          <a:bodyPr/>
          <a:lstStyle/>
          <a:p>
            <a:pPr algn="l"/>
            <a:endParaRPr lang="en-US" noProof="0" dirty="0"/>
          </a:p>
        </p:txBody>
      </p:sp>
      <p:sp>
        <p:nvSpPr>
          <p:cNvPr id="10" name="Content Placeholder 2"/>
          <p:cNvSpPr>
            <a:spLocks noGrp="1"/>
          </p:cNvSpPr>
          <p:nvPr>
            <p:ph idx="1"/>
          </p:nvPr>
        </p:nvSpPr>
        <p:spPr>
          <a:xfrm>
            <a:off x="179999" y="1131888"/>
            <a:ext cx="4284000" cy="3563937"/>
          </a:xfrm>
          <a:prstGeom prst="rect">
            <a:avLst/>
          </a:prstGeom>
        </p:spPr>
        <p:txBody>
          <a:bodyPr/>
          <a:lstStyle>
            <a:lvl1pPr marL="0" indent="0">
              <a:spcBef>
                <a:spcPts val="2400"/>
              </a:spcBef>
              <a:spcAft>
                <a:spcPts val="0"/>
              </a:spcAft>
              <a:buFontTx/>
              <a:buNone/>
              <a:tabLst>
                <a:tab pos="176213" algn="l"/>
              </a:tabLst>
              <a:defRPr/>
            </a:lvl1pPr>
            <a:lvl2pPr marL="342900" indent="-342900">
              <a:buFont typeface="Wingdings" panose="05000000000000000000" pitchFamily="2" charset="2"/>
              <a:buChar char="§"/>
              <a:defRPr/>
            </a:lvl2pPr>
            <a:lvl3pPr marL="522900">
              <a:defRPr/>
            </a:lvl3pPr>
            <a:lvl4pPr marL="702900">
              <a:defRPr/>
            </a:lvl4pPr>
            <a:lvl5pPr marL="882900">
              <a:defRPr/>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6" name="Picture Placeholder 5"/>
          <p:cNvSpPr>
            <a:spLocks noGrp="1"/>
          </p:cNvSpPr>
          <p:nvPr>
            <p:ph type="pic" sz="quarter" idx="12"/>
          </p:nvPr>
        </p:nvSpPr>
        <p:spPr>
          <a:xfrm>
            <a:off x="4680613" y="1131887"/>
            <a:ext cx="4284000" cy="3563937"/>
          </a:xfrm>
        </p:spPr>
        <p:txBody>
          <a:bodyPr/>
          <a:lstStyle>
            <a:lvl1pPr marL="0" indent="0">
              <a:buFontTx/>
              <a:buNone/>
              <a:defRPr/>
            </a:lvl1pPr>
          </a:lstStyle>
          <a:p>
            <a:r>
              <a:rPr lang="en-US" noProof="0" dirty="0" smtClean="0"/>
              <a:t>Click icon to add picture</a:t>
            </a:r>
            <a:endParaRPr lang="en-US" noProof="0" dirty="0"/>
          </a:p>
        </p:txBody>
      </p:sp>
    </p:spTree>
    <p:extLst>
      <p:ext uri="{BB962C8B-B14F-4D97-AF65-F5344CB8AC3E}">
        <p14:creationId xmlns:p14="http://schemas.microsoft.com/office/powerpoint/2010/main" val="1343477236"/>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right, Image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9999" y="195262"/>
            <a:ext cx="8782133" cy="576263"/>
          </a:xfrm>
        </p:spPr>
        <p:txBody>
          <a:bodyPr/>
          <a:lstStyle>
            <a:lvl1pPr>
              <a:defRPr>
                <a:latin typeface="+mn-lt"/>
              </a:defRPr>
            </a:lvl1pPr>
          </a:lstStyle>
          <a:p>
            <a:r>
              <a:rPr lang="en-US" noProof="0" dirty="0" smtClean="0"/>
              <a:t>Click to add title</a:t>
            </a:r>
            <a:endParaRPr lang="en-US" noProof="0" dirty="0"/>
          </a:p>
        </p:txBody>
      </p:sp>
      <p:sp>
        <p:nvSpPr>
          <p:cNvPr id="3" name="Slide Number Placeholder 2"/>
          <p:cNvSpPr>
            <a:spLocks noGrp="1"/>
          </p:cNvSpPr>
          <p:nvPr>
            <p:ph type="sldNum" sz="quarter" idx="10"/>
          </p:nvPr>
        </p:nvSpPr>
        <p:spPr/>
        <p:txBody>
          <a:bodyPr/>
          <a:lstStyle/>
          <a:p>
            <a:fld id="{E1D3847D-0559-48C4-894F-E12326BFB226}" type="slidenum">
              <a:rPr lang="en-US" noProof="0" smtClean="0"/>
              <a:pPr/>
              <a:t>‹#›</a:t>
            </a:fld>
            <a:endParaRPr lang="en-US" noProof="0" dirty="0"/>
          </a:p>
        </p:txBody>
      </p:sp>
      <p:sp>
        <p:nvSpPr>
          <p:cNvPr id="4" name="Footer Placeholder 3"/>
          <p:cNvSpPr>
            <a:spLocks noGrp="1"/>
          </p:cNvSpPr>
          <p:nvPr>
            <p:ph type="ftr" sz="quarter" idx="11"/>
          </p:nvPr>
        </p:nvSpPr>
        <p:spPr/>
        <p:txBody>
          <a:bodyPr/>
          <a:lstStyle/>
          <a:p>
            <a:pPr algn="l"/>
            <a:endParaRPr lang="en-US" noProof="0" dirty="0"/>
          </a:p>
        </p:txBody>
      </p:sp>
      <p:sp>
        <p:nvSpPr>
          <p:cNvPr id="10" name="Content Placeholder 2"/>
          <p:cNvSpPr>
            <a:spLocks noGrp="1"/>
          </p:cNvSpPr>
          <p:nvPr>
            <p:ph idx="1"/>
          </p:nvPr>
        </p:nvSpPr>
        <p:spPr>
          <a:xfrm>
            <a:off x="4680613" y="1130400"/>
            <a:ext cx="4284000" cy="3563937"/>
          </a:xfrm>
          <a:prstGeom prst="rect">
            <a:avLst/>
          </a:prstGeom>
        </p:spPr>
        <p:txBody>
          <a:bodyPr/>
          <a:lstStyle>
            <a:lvl1pPr marL="0" indent="0">
              <a:spcBef>
                <a:spcPts val="2400"/>
              </a:spcBef>
              <a:spcAft>
                <a:spcPts val="0"/>
              </a:spcAft>
              <a:buFontTx/>
              <a:buNone/>
              <a:tabLst>
                <a:tab pos="176213" algn="l"/>
              </a:tabLst>
              <a:defRPr/>
            </a:lvl1pPr>
            <a:lvl2pPr marL="342900" indent="-342900">
              <a:buFont typeface="Wingdings" panose="05000000000000000000" pitchFamily="2" charset="2"/>
              <a:buChar char="§"/>
              <a:defRPr/>
            </a:lvl2pPr>
            <a:lvl3pPr marL="522900">
              <a:defRPr/>
            </a:lvl3pPr>
            <a:lvl4pPr marL="702900">
              <a:defRPr/>
            </a:lvl4pPr>
            <a:lvl5pPr marL="882900">
              <a:defRPr/>
            </a:lvl5p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6" name="Picture Placeholder 5"/>
          <p:cNvSpPr>
            <a:spLocks noGrp="1"/>
          </p:cNvSpPr>
          <p:nvPr>
            <p:ph type="pic" sz="quarter" idx="12"/>
          </p:nvPr>
        </p:nvSpPr>
        <p:spPr>
          <a:xfrm>
            <a:off x="179999" y="1131888"/>
            <a:ext cx="4284000" cy="3563937"/>
          </a:xfrm>
        </p:spPr>
        <p:txBody>
          <a:bodyPr/>
          <a:lstStyle>
            <a:lvl1pPr marL="0" indent="0">
              <a:buFontTx/>
              <a:buNone/>
              <a:defRPr/>
            </a:lvl1pPr>
          </a:lstStyle>
          <a:p>
            <a:r>
              <a:rPr lang="en-US" noProof="0" dirty="0" smtClean="0"/>
              <a:t>Click icon to add picture</a:t>
            </a:r>
            <a:endParaRPr lang="en-US" noProof="0" dirty="0"/>
          </a:p>
        </p:txBody>
      </p:sp>
    </p:spTree>
    <p:extLst>
      <p:ext uri="{BB962C8B-B14F-4D97-AF65-F5344CB8AC3E}">
        <p14:creationId xmlns:p14="http://schemas.microsoft.com/office/powerpoint/2010/main" val="3623196155"/>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9387" y="195264"/>
            <a:ext cx="8782745" cy="576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fontAlgn="base">
              <a:lnSpc>
                <a:spcPts val="2800"/>
              </a:lnSpc>
              <a:spcAft>
                <a:spcPct val="0"/>
              </a:spcAft>
            </a:pPr>
            <a:r>
              <a:rPr lang="en-US" smtClean="0"/>
              <a:t>Click to edit Master title style</a:t>
            </a:r>
            <a:endParaRPr lang="en-US" dirty="0"/>
          </a:p>
        </p:txBody>
      </p:sp>
      <p:sp>
        <p:nvSpPr>
          <p:cNvPr id="7" name="Slide Number Placeholder"/>
          <p:cNvSpPr>
            <a:spLocks noGrp="1"/>
          </p:cNvSpPr>
          <p:nvPr>
            <p:ph type="sldNum" sz="quarter" idx="4"/>
          </p:nvPr>
        </p:nvSpPr>
        <p:spPr>
          <a:xfrm>
            <a:off x="8542266" y="4752000"/>
            <a:ext cx="419867" cy="266400"/>
          </a:xfrm>
          <a:prstGeom prst="rect">
            <a:avLst/>
          </a:prstGeom>
        </p:spPr>
        <p:txBody>
          <a:bodyPr vert="horz" wrap="none" lIns="0" tIns="0" rIns="0" bIns="0" rtlCol="0" anchor="b" anchorCtr="0"/>
          <a:lstStyle>
            <a:lvl1pPr algn="r">
              <a:defRPr lang="en-US" sz="1800" kern="1200" smtClean="0">
                <a:solidFill>
                  <a:schemeClr val="tx1">
                    <a:lumMod val="50000"/>
                    <a:lumOff val="50000"/>
                  </a:schemeClr>
                </a:solidFill>
                <a:latin typeface="+mn-lt"/>
                <a:ea typeface="+mn-ea"/>
                <a:cs typeface="+mn-cs"/>
              </a:defRPr>
            </a:lvl1pPr>
          </a:lstStyle>
          <a:p>
            <a:fld id="{E1D3847D-0559-48C4-894F-E12326BFB226}" type="slidenum">
              <a:rPr lang="en-US" smtClean="0"/>
              <a:pPr/>
              <a:t>‹#›</a:t>
            </a:fld>
            <a:endParaRPr lang="en-US" dirty="0"/>
          </a:p>
        </p:txBody>
      </p:sp>
      <p:sp>
        <p:nvSpPr>
          <p:cNvPr id="8" name="Footer Placeholder 2"/>
          <p:cNvSpPr>
            <a:spLocks noGrp="1"/>
          </p:cNvSpPr>
          <p:nvPr>
            <p:ph type="ftr" sz="quarter" idx="3"/>
          </p:nvPr>
        </p:nvSpPr>
        <p:spPr>
          <a:xfrm>
            <a:off x="1332000" y="4752000"/>
            <a:ext cx="6480000" cy="266400"/>
          </a:xfrm>
          <a:prstGeom prst="rect">
            <a:avLst/>
          </a:prstGeom>
        </p:spPr>
        <p:txBody>
          <a:bodyPr vert="horz" wrap="none" lIns="0" tIns="0" rIns="0" bIns="36000" rtlCol="0" anchor="b" anchorCtr="1"/>
          <a:lstStyle>
            <a:lvl1pPr algn="l">
              <a:defRPr kumimoji="0" lang="en-US" sz="1000" b="0" i="0" u="none" strike="noStrike" kern="1200" cap="none" spc="0" normalizeH="0" baseline="0" dirty="0">
                <a:ln>
                  <a:noFill/>
                </a:ln>
                <a:solidFill>
                  <a:schemeClr val="tx1"/>
                </a:solidFill>
                <a:effectLst/>
                <a:uLnTx/>
                <a:uFillTx/>
                <a:latin typeface="+mn-lt"/>
                <a:ea typeface="+mn-ea"/>
                <a:cs typeface="+mn-cs"/>
              </a:defRPr>
            </a:lvl1pPr>
          </a:lstStyle>
          <a:p>
            <a:endParaRPr lang="en-US" dirty="0"/>
          </a:p>
        </p:txBody>
      </p:sp>
      <p:sp>
        <p:nvSpPr>
          <p:cNvPr id="9" name="Logo"/>
          <p:cNvSpPr>
            <a:spLocks noChangeAspect="1" noEditPoints="1"/>
          </p:cNvSpPr>
          <p:nvPr userDrawn="1"/>
        </p:nvSpPr>
        <p:spPr bwMode="auto">
          <a:xfrm>
            <a:off x="180000" y="4889608"/>
            <a:ext cx="662120" cy="63223"/>
          </a:xfrm>
          <a:custGeom>
            <a:avLst/>
            <a:gdLst>
              <a:gd name="T0" fmla="*/ 2117 w 2400"/>
              <a:gd name="T1" fmla="*/ 220 h 227"/>
              <a:gd name="T2" fmla="*/ 2010 w 2400"/>
              <a:gd name="T3" fmla="*/ 175 h 227"/>
              <a:gd name="T4" fmla="*/ 2098 w 2400"/>
              <a:gd name="T5" fmla="*/ 53 h 227"/>
              <a:gd name="T6" fmla="*/ 2098 w 2400"/>
              <a:gd name="T7" fmla="*/ 2 h 227"/>
              <a:gd name="T8" fmla="*/ 1954 w 2400"/>
              <a:gd name="T9" fmla="*/ 175 h 227"/>
              <a:gd name="T10" fmla="*/ 1910 w 2400"/>
              <a:gd name="T11" fmla="*/ 220 h 227"/>
              <a:gd name="T12" fmla="*/ 572 w 2400"/>
              <a:gd name="T13" fmla="*/ 2 h 227"/>
              <a:gd name="T14" fmla="*/ 572 w 2400"/>
              <a:gd name="T15" fmla="*/ 53 h 227"/>
              <a:gd name="T16" fmla="*/ 700 w 2400"/>
              <a:gd name="T17" fmla="*/ 227 h 227"/>
              <a:gd name="T18" fmla="*/ 755 w 2400"/>
              <a:gd name="T19" fmla="*/ 182 h 227"/>
              <a:gd name="T20" fmla="*/ 670 w 2400"/>
              <a:gd name="T21" fmla="*/ 138 h 227"/>
              <a:gd name="T22" fmla="*/ 776 w 2400"/>
              <a:gd name="T23" fmla="*/ 46 h 227"/>
              <a:gd name="T24" fmla="*/ 1027 w 2400"/>
              <a:gd name="T25" fmla="*/ 2 h 227"/>
              <a:gd name="T26" fmla="*/ 835 w 2400"/>
              <a:gd name="T27" fmla="*/ 126 h 227"/>
              <a:gd name="T28" fmla="*/ 1027 w 2400"/>
              <a:gd name="T29" fmla="*/ 220 h 227"/>
              <a:gd name="T30" fmla="*/ 942 w 2400"/>
              <a:gd name="T31" fmla="*/ 175 h 227"/>
              <a:gd name="T32" fmla="*/ 940 w 2400"/>
              <a:gd name="T33" fmla="*/ 53 h 227"/>
              <a:gd name="T34" fmla="*/ 1034 w 2400"/>
              <a:gd name="T35" fmla="*/ 9 h 227"/>
              <a:gd name="T36" fmla="*/ 85 w 2400"/>
              <a:gd name="T37" fmla="*/ 2 h 227"/>
              <a:gd name="T38" fmla="*/ 7 w 2400"/>
              <a:gd name="T39" fmla="*/ 227 h 227"/>
              <a:gd name="T40" fmla="*/ 56 w 2400"/>
              <a:gd name="T41" fmla="*/ 89 h 227"/>
              <a:gd name="T42" fmla="*/ 169 w 2400"/>
              <a:gd name="T43" fmla="*/ 96 h 227"/>
              <a:gd name="T44" fmla="*/ 218 w 2400"/>
              <a:gd name="T45" fmla="*/ 227 h 227"/>
              <a:gd name="T46" fmla="*/ 130 w 2400"/>
              <a:gd name="T47" fmla="*/ 2 h 227"/>
              <a:gd name="T48" fmla="*/ 1373 w 2400"/>
              <a:gd name="T49" fmla="*/ 9 h 227"/>
              <a:gd name="T50" fmla="*/ 1423 w 2400"/>
              <a:gd name="T51" fmla="*/ 53 h 227"/>
              <a:gd name="T52" fmla="*/ 1556 w 2400"/>
              <a:gd name="T53" fmla="*/ 227 h 227"/>
              <a:gd name="T54" fmla="*/ 1556 w 2400"/>
              <a:gd name="T55" fmla="*/ 175 h 227"/>
              <a:gd name="T56" fmla="*/ 1479 w 2400"/>
              <a:gd name="T57" fmla="*/ 53 h 227"/>
              <a:gd name="T58" fmla="*/ 1585 w 2400"/>
              <a:gd name="T59" fmla="*/ 9 h 227"/>
              <a:gd name="T60" fmla="*/ 2344 w 2400"/>
              <a:gd name="T61" fmla="*/ 138 h 227"/>
              <a:gd name="T62" fmla="*/ 2249 w 2400"/>
              <a:gd name="T63" fmla="*/ 177 h 227"/>
              <a:gd name="T64" fmla="*/ 2249 w 2400"/>
              <a:gd name="T65" fmla="*/ 138 h 227"/>
              <a:gd name="T66" fmla="*/ 2323 w 2400"/>
              <a:gd name="T67" fmla="*/ 227 h 227"/>
              <a:gd name="T68" fmla="*/ 2307 w 2400"/>
              <a:gd name="T69" fmla="*/ 2 h 227"/>
              <a:gd name="T70" fmla="*/ 2206 w 2400"/>
              <a:gd name="T71" fmla="*/ 46 h 227"/>
              <a:gd name="T72" fmla="*/ 2344 w 2400"/>
              <a:gd name="T73" fmla="*/ 90 h 227"/>
              <a:gd name="T74" fmla="*/ 2176 w 2400"/>
              <a:gd name="T75" fmla="*/ 161 h 227"/>
              <a:gd name="T76" fmla="*/ 410 w 2400"/>
              <a:gd name="T77" fmla="*/ 49 h 227"/>
              <a:gd name="T78" fmla="*/ 483 w 2400"/>
              <a:gd name="T79" fmla="*/ 220 h 227"/>
              <a:gd name="T80" fmla="*/ 395 w 2400"/>
              <a:gd name="T81" fmla="*/ 175 h 227"/>
              <a:gd name="T82" fmla="*/ 515 w 2400"/>
              <a:gd name="T83" fmla="*/ 103 h 227"/>
              <a:gd name="T84" fmla="*/ 392 w 2400"/>
              <a:gd name="T85" fmla="*/ 0 h 227"/>
              <a:gd name="T86" fmla="*/ 392 w 2400"/>
              <a:gd name="T87" fmla="*/ 227 h 227"/>
              <a:gd name="T88" fmla="*/ 1152 w 2400"/>
              <a:gd name="T89" fmla="*/ 90 h 227"/>
              <a:gd name="T90" fmla="*/ 1267 w 2400"/>
              <a:gd name="T91" fmla="*/ 90 h 227"/>
              <a:gd name="T92" fmla="*/ 1292 w 2400"/>
              <a:gd name="T93" fmla="*/ 182 h 227"/>
              <a:gd name="T94" fmla="*/ 1154 w 2400"/>
              <a:gd name="T95" fmla="*/ 138 h 227"/>
              <a:gd name="T96" fmla="*/ 1323 w 2400"/>
              <a:gd name="T97" fmla="*/ 96 h 227"/>
              <a:gd name="T98" fmla="*/ 1096 w 2400"/>
              <a:gd name="T99" fmla="*/ 100 h 227"/>
              <a:gd name="T100" fmla="*/ 1284 w 2400"/>
              <a:gd name="T101" fmla="*/ 227 h 227"/>
              <a:gd name="T102" fmla="*/ 1750 w 2400"/>
              <a:gd name="T103" fmla="*/ 49 h 227"/>
              <a:gd name="T104" fmla="*/ 1696 w 2400"/>
              <a:gd name="T105" fmla="*/ 90 h 227"/>
              <a:gd name="T106" fmla="*/ 1828 w 2400"/>
              <a:gd name="T107" fmla="*/ 175 h 227"/>
              <a:gd name="T108" fmla="*/ 1828 w 2400"/>
              <a:gd name="T109" fmla="*/ 138 h 227"/>
              <a:gd name="T110" fmla="*/ 1768 w 2400"/>
              <a:gd name="T111" fmla="*/ 0 h 227"/>
              <a:gd name="T112" fmla="*/ 1640 w 2400"/>
              <a:gd name="T113" fmla="*/ 122 h 227"/>
              <a:gd name="T114" fmla="*/ 1835 w 2400"/>
              <a:gd name="T115" fmla="*/ 22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400" h="227">
                <a:moveTo>
                  <a:pt x="1917" y="227"/>
                </a:moveTo>
                <a:lnTo>
                  <a:pt x="2110" y="227"/>
                </a:lnTo>
                <a:cubicBezTo>
                  <a:pt x="2114" y="227"/>
                  <a:pt x="2117" y="223"/>
                  <a:pt x="2117" y="220"/>
                </a:cubicBezTo>
                <a:lnTo>
                  <a:pt x="2117" y="182"/>
                </a:lnTo>
                <a:cubicBezTo>
                  <a:pt x="2117" y="179"/>
                  <a:pt x="2114" y="175"/>
                  <a:pt x="2110" y="175"/>
                </a:cubicBezTo>
                <a:lnTo>
                  <a:pt x="2010" y="175"/>
                </a:lnTo>
                <a:lnTo>
                  <a:pt x="2010" y="103"/>
                </a:lnTo>
                <a:cubicBezTo>
                  <a:pt x="2010" y="67"/>
                  <a:pt x="2025" y="53"/>
                  <a:pt x="2061" y="53"/>
                </a:cubicBezTo>
                <a:lnTo>
                  <a:pt x="2098" y="53"/>
                </a:lnTo>
                <a:cubicBezTo>
                  <a:pt x="2101" y="53"/>
                  <a:pt x="2105" y="49"/>
                  <a:pt x="2105" y="46"/>
                </a:cubicBezTo>
                <a:lnTo>
                  <a:pt x="2105" y="9"/>
                </a:lnTo>
                <a:cubicBezTo>
                  <a:pt x="2105" y="5"/>
                  <a:pt x="2101" y="2"/>
                  <a:pt x="2098" y="2"/>
                </a:cubicBezTo>
                <a:lnTo>
                  <a:pt x="2054" y="2"/>
                </a:lnTo>
                <a:cubicBezTo>
                  <a:pt x="1991" y="2"/>
                  <a:pt x="1954" y="40"/>
                  <a:pt x="1954" y="105"/>
                </a:cubicBezTo>
                <a:lnTo>
                  <a:pt x="1954" y="175"/>
                </a:lnTo>
                <a:lnTo>
                  <a:pt x="1917" y="175"/>
                </a:lnTo>
                <a:cubicBezTo>
                  <a:pt x="1913" y="175"/>
                  <a:pt x="1910" y="179"/>
                  <a:pt x="1910" y="182"/>
                </a:cubicBezTo>
                <a:lnTo>
                  <a:pt x="1910" y="220"/>
                </a:lnTo>
                <a:cubicBezTo>
                  <a:pt x="1910" y="223"/>
                  <a:pt x="1913" y="227"/>
                  <a:pt x="1917" y="227"/>
                </a:cubicBezTo>
                <a:close/>
                <a:moveTo>
                  <a:pt x="769" y="2"/>
                </a:moveTo>
                <a:lnTo>
                  <a:pt x="572" y="2"/>
                </a:lnTo>
                <a:cubicBezTo>
                  <a:pt x="568" y="2"/>
                  <a:pt x="565" y="5"/>
                  <a:pt x="565" y="9"/>
                </a:cubicBezTo>
                <a:lnTo>
                  <a:pt x="565" y="46"/>
                </a:lnTo>
                <a:cubicBezTo>
                  <a:pt x="565" y="49"/>
                  <a:pt x="568" y="53"/>
                  <a:pt x="572" y="53"/>
                </a:cubicBezTo>
                <a:lnTo>
                  <a:pt x="614" y="53"/>
                </a:lnTo>
                <a:lnTo>
                  <a:pt x="614" y="138"/>
                </a:lnTo>
                <a:cubicBezTo>
                  <a:pt x="614" y="202"/>
                  <a:pt x="640" y="227"/>
                  <a:pt x="700" y="227"/>
                </a:cubicBezTo>
                <a:lnTo>
                  <a:pt x="748" y="227"/>
                </a:lnTo>
                <a:cubicBezTo>
                  <a:pt x="751" y="227"/>
                  <a:pt x="755" y="223"/>
                  <a:pt x="755" y="220"/>
                </a:cubicBezTo>
                <a:lnTo>
                  <a:pt x="755" y="182"/>
                </a:lnTo>
                <a:cubicBezTo>
                  <a:pt x="755" y="179"/>
                  <a:pt x="751" y="175"/>
                  <a:pt x="748" y="175"/>
                </a:cubicBezTo>
                <a:lnTo>
                  <a:pt x="713" y="175"/>
                </a:lnTo>
                <a:cubicBezTo>
                  <a:pt x="693" y="175"/>
                  <a:pt x="670" y="174"/>
                  <a:pt x="670" y="138"/>
                </a:cubicBezTo>
                <a:lnTo>
                  <a:pt x="670" y="53"/>
                </a:lnTo>
                <a:lnTo>
                  <a:pt x="769" y="53"/>
                </a:lnTo>
                <a:cubicBezTo>
                  <a:pt x="773" y="53"/>
                  <a:pt x="776" y="49"/>
                  <a:pt x="776" y="46"/>
                </a:cubicBezTo>
                <a:lnTo>
                  <a:pt x="776" y="9"/>
                </a:lnTo>
                <a:cubicBezTo>
                  <a:pt x="776" y="5"/>
                  <a:pt x="773" y="2"/>
                  <a:pt x="769" y="2"/>
                </a:cubicBezTo>
                <a:close/>
                <a:moveTo>
                  <a:pt x="1027" y="2"/>
                </a:moveTo>
                <a:lnTo>
                  <a:pt x="935" y="2"/>
                </a:lnTo>
                <a:cubicBezTo>
                  <a:pt x="871" y="2"/>
                  <a:pt x="835" y="41"/>
                  <a:pt x="835" y="105"/>
                </a:cubicBezTo>
                <a:lnTo>
                  <a:pt x="835" y="126"/>
                </a:lnTo>
                <a:cubicBezTo>
                  <a:pt x="835" y="189"/>
                  <a:pt x="871" y="227"/>
                  <a:pt x="935" y="227"/>
                </a:cubicBezTo>
                <a:lnTo>
                  <a:pt x="1020" y="227"/>
                </a:lnTo>
                <a:cubicBezTo>
                  <a:pt x="1023" y="227"/>
                  <a:pt x="1027" y="223"/>
                  <a:pt x="1027" y="220"/>
                </a:cubicBezTo>
                <a:lnTo>
                  <a:pt x="1027" y="182"/>
                </a:lnTo>
                <a:cubicBezTo>
                  <a:pt x="1027" y="179"/>
                  <a:pt x="1023" y="175"/>
                  <a:pt x="1020" y="175"/>
                </a:cubicBezTo>
                <a:lnTo>
                  <a:pt x="942" y="175"/>
                </a:lnTo>
                <a:cubicBezTo>
                  <a:pt x="905" y="175"/>
                  <a:pt x="891" y="161"/>
                  <a:pt x="891" y="126"/>
                </a:cubicBezTo>
                <a:lnTo>
                  <a:pt x="891" y="103"/>
                </a:lnTo>
                <a:cubicBezTo>
                  <a:pt x="891" y="65"/>
                  <a:pt x="904" y="53"/>
                  <a:pt x="940" y="53"/>
                </a:cubicBezTo>
                <a:lnTo>
                  <a:pt x="1027" y="53"/>
                </a:lnTo>
                <a:cubicBezTo>
                  <a:pt x="1030" y="53"/>
                  <a:pt x="1034" y="49"/>
                  <a:pt x="1034" y="46"/>
                </a:cubicBezTo>
                <a:lnTo>
                  <a:pt x="1034" y="9"/>
                </a:lnTo>
                <a:cubicBezTo>
                  <a:pt x="1034" y="5"/>
                  <a:pt x="1030" y="2"/>
                  <a:pt x="1027" y="2"/>
                </a:cubicBezTo>
                <a:close/>
                <a:moveTo>
                  <a:pt x="130" y="2"/>
                </a:moveTo>
                <a:lnTo>
                  <a:pt x="85" y="2"/>
                </a:lnTo>
                <a:cubicBezTo>
                  <a:pt x="35" y="2"/>
                  <a:pt x="0" y="29"/>
                  <a:pt x="0" y="85"/>
                </a:cubicBezTo>
                <a:lnTo>
                  <a:pt x="0" y="220"/>
                </a:lnTo>
                <a:cubicBezTo>
                  <a:pt x="0" y="223"/>
                  <a:pt x="3" y="227"/>
                  <a:pt x="7" y="227"/>
                </a:cubicBezTo>
                <a:lnTo>
                  <a:pt x="49" y="227"/>
                </a:lnTo>
                <a:cubicBezTo>
                  <a:pt x="53" y="227"/>
                  <a:pt x="56" y="223"/>
                  <a:pt x="56" y="220"/>
                </a:cubicBezTo>
                <a:lnTo>
                  <a:pt x="56" y="89"/>
                </a:lnTo>
                <a:cubicBezTo>
                  <a:pt x="56" y="67"/>
                  <a:pt x="67" y="53"/>
                  <a:pt x="92" y="53"/>
                </a:cubicBezTo>
                <a:lnTo>
                  <a:pt x="120" y="53"/>
                </a:lnTo>
                <a:cubicBezTo>
                  <a:pt x="162" y="53"/>
                  <a:pt x="169" y="64"/>
                  <a:pt x="169" y="96"/>
                </a:cubicBezTo>
                <a:lnTo>
                  <a:pt x="169" y="220"/>
                </a:lnTo>
                <a:cubicBezTo>
                  <a:pt x="169" y="223"/>
                  <a:pt x="173" y="227"/>
                  <a:pt x="176" y="227"/>
                </a:cubicBezTo>
                <a:lnTo>
                  <a:pt x="218" y="227"/>
                </a:lnTo>
                <a:cubicBezTo>
                  <a:pt x="222" y="227"/>
                  <a:pt x="225" y="223"/>
                  <a:pt x="225" y="220"/>
                </a:cubicBezTo>
                <a:lnTo>
                  <a:pt x="225" y="96"/>
                </a:lnTo>
                <a:cubicBezTo>
                  <a:pt x="225" y="32"/>
                  <a:pt x="197" y="2"/>
                  <a:pt x="130" y="2"/>
                </a:cubicBezTo>
                <a:close/>
                <a:moveTo>
                  <a:pt x="1578" y="2"/>
                </a:moveTo>
                <a:lnTo>
                  <a:pt x="1380" y="2"/>
                </a:lnTo>
                <a:cubicBezTo>
                  <a:pt x="1377" y="2"/>
                  <a:pt x="1373" y="5"/>
                  <a:pt x="1373" y="9"/>
                </a:cubicBezTo>
                <a:lnTo>
                  <a:pt x="1373" y="46"/>
                </a:lnTo>
                <a:cubicBezTo>
                  <a:pt x="1373" y="49"/>
                  <a:pt x="1377" y="53"/>
                  <a:pt x="1380" y="53"/>
                </a:cubicBezTo>
                <a:lnTo>
                  <a:pt x="1423" y="53"/>
                </a:lnTo>
                <a:lnTo>
                  <a:pt x="1423" y="138"/>
                </a:lnTo>
                <a:cubicBezTo>
                  <a:pt x="1423" y="202"/>
                  <a:pt x="1449" y="227"/>
                  <a:pt x="1509" y="227"/>
                </a:cubicBezTo>
                <a:lnTo>
                  <a:pt x="1556" y="227"/>
                </a:lnTo>
                <a:cubicBezTo>
                  <a:pt x="1560" y="227"/>
                  <a:pt x="1563" y="223"/>
                  <a:pt x="1563" y="220"/>
                </a:cubicBezTo>
                <a:lnTo>
                  <a:pt x="1563" y="182"/>
                </a:lnTo>
                <a:cubicBezTo>
                  <a:pt x="1563" y="179"/>
                  <a:pt x="1560" y="175"/>
                  <a:pt x="1556" y="175"/>
                </a:cubicBezTo>
                <a:lnTo>
                  <a:pt x="1521" y="175"/>
                </a:lnTo>
                <a:cubicBezTo>
                  <a:pt x="1501" y="175"/>
                  <a:pt x="1479" y="174"/>
                  <a:pt x="1479" y="138"/>
                </a:cubicBezTo>
                <a:lnTo>
                  <a:pt x="1479" y="53"/>
                </a:lnTo>
                <a:lnTo>
                  <a:pt x="1578" y="53"/>
                </a:lnTo>
                <a:cubicBezTo>
                  <a:pt x="1581" y="53"/>
                  <a:pt x="1585" y="49"/>
                  <a:pt x="1585" y="46"/>
                </a:cubicBezTo>
                <a:lnTo>
                  <a:pt x="1585" y="9"/>
                </a:lnTo>
                <a:cubicBezTo>
                  <a:pt x="1585" y="5"/>
                  <a:pt x="1581" y="2"/>
                  <a:pt x="1578" y="2"/>
                </a:cubicBezTo>
                <a:close/>
                <a:moveTo>
                  <a:pt x="2249" y="138"/>
                </a:moveTo>
                <a:lnTo>
                  <a:pt x="2344" y="138"/>
                </a:lnTo>
                <a:cubicBezTo>
                  <a:pt x="2343" y="142"/>
                  <a:pt x="2344" y="151"/>
                  <a:pt x="2344" y="154"/>
                </a:cubicBezTo>
                <a:cubicBezTo>
                  <a:pt x="2344" y="172"/>
                  <a:pt x="2333" y="177"/>
                  <a:pt x="2317" y="177"/>
                </a:cubicBezTo>
                <a:lnTo>
                  <a:pt x="2249" y="177"/>
                </a:lnTo>
                <a:cubicBezTo>
                  <a:pt x="2238" y="177"/>
                  <a:pt x="2229" y="170"/>
                  <a:pt x="2229" y="158"/>
                </a:cubicBezTo>
                <a:lnTo>
                  <a:pt x="2229" y="156"/>
                </a:lnTo>
                <a:cubicBezTo>
                  <a:pt x="2229" y="142"/>
                  <a:pt x="2238" y="138"/>
                  <a:pt x="2249" y="138"/>
                </a:cubicBezTo>
                <a:close/>
                <a:moveTo>
                  <a:pt x="2176" y="161"/>
                </a:moveTo>
                <a:cubicBezTo>
                  <a:pt x="2176" y="200"/>
                  <a:pt x="2208" y="227"/>
                  <a:pt x="2250" y="227"/>
                </a:cubicBezTo>
                <a:lnTo>
                  <a:pt x="2323" y="227"/>
                </a:lnTo>
                <a:cubicBezTo>
                  <a:pt x="2374" y="227"/>
                  <a:pt x="2400" y="195"/>
                  <a:pt x="2400" y="152"/>
                </a:cubicBezTo>
                <a:lnTo>
                  <a:pt x="2400" y="94"/>
                </a:lnTo>
                <a:cubicBezTo>
                  <a:pt x="2400" y="30"/>
                  <a:pt x="2370" y="2"/>
                  <a:pt x="2307" y="2"/>
                </a:cubicBezTo>
                <a:lnTo>
                  <a:pt x="2213" y="2"/>
                </a:lnTo>
                <a:cubicBezTo>
                  <a:pt x="2210" y="2"/>
                  <a:pt x="2206" y="5"/>
                  <a:pt x="2206" y="9"/>
                </a:cubicBezTo>
                <a:lnTo>
                  <a:pt x="2206" y="46"/>
                </a:lnTo>
                <a:cubicBezTo>
                  <a:pt x="2206" y="49"/>
                  <a:pt x="2210" y="53"/>
                  <a:pt x="2213" y="53"/>
                </a:cubicBezTo>
                <a:lnTo>
                  <a:pt x="2303" y="53"/>
                </a:lnTo>
                <a:cubicBezTo>
                  <a:pt x="2333" y="53"/>
                  <a:pt x="2344" y="58"/>
                  <a:pt x="2344" y="90"/>
                </a:cubicBezTo>
                <a:lnTo>
                  <a:pt x="2250" y="90"/>
                </a:lnTo>
                <a:cubicBezTo>
                  <a:pt x="2207" y="90"/>
                  <a:pt x="2176" y="112"/>
                  <a:pt x="2176" y="158"/>
                </a:cubicBezTo>
                <a:lnTo>
                  <a:pt x="2176" y="161"/>
                </a:lnTo>
                <a:close/>
                <a:moveTo>
                  <a:pt x="344" y="90"/>
                </a:moveTo>
                <a:cubicBezTo>
                  <a:pt x="344" y="64"/>
                  <a:pt x="360" y="49"/>
                  <a:pt x="398" y="49"/>
                </a:cubicBezTo>
                <a:lnTo>
                  <a:pt x="410" y="49"/>
                </a:lnTo>
                <a:cubicBezTo>
                  <a:pt x="445" y="49"/>
                  <a:pt x="457" y="64"/>
                  <a:pt x="459" y="90"/>
                </a:cubicBezTo>
                <a:lnTo>
                  <a:pt x="344" y="90"/>
                </a:lnTo>
                <a:close/>
                <a:moveTo>
                  <a:pt x="483" y="220"/>
                </a:moveTo>
                <a:lnTo>
                  <a:pt x="483" y="182"/>
                </a:lnTo>
                <a:cubicBezTo>
                  <a:pt x="483" y="179"/>
                  <a:pt x="480" y="175"/>
                  <a:pt x="476" y="175"/>
                </a:cubicBezTo>
                <a:lnTo>
                  <a:pt x="395" y="175"/>
                </a:lnTo>
                <a:cubicBezTo>
                  <a:pt x="363" y="175"/>
                  <a:pt x="349" y="170"/>
                  <a:pt x="346" y="138"/>
                </a:cubicBezTo>
                <a:lnTo>
                  <a:pt x="476" y="138"/>
                </a:lnTo>
                <a:cubicBezTo>
                  <a:pt x="504" y="138"/>
                  <a:pt x="515" y="121"/>
                  <a:pt x="515" y="103"/>
                </a:cubicBezTo>
                <a:lnTo>
                  <a:pt x="515" y="96"/>
                </a:lnTo>
                <a:cubicBezTo>
                  <a:pt x="515" y="40"/>
                  <a:pt x="480" y="0"/>
                  <a:pt x="416" y="0"/>
                </a:cubicBezTo>
                <a:lnTo>
                  <a:pt x="392" y="0"/>
                </a:lnTo>
                <a:cubicBezTo>
                  <a:pt x="328" y="0"/>
                  <a:pt x="288" y="36"/>
                  <a:pt x="288" y="100"/>
                </a:cubicBezTo>
                <a:lnTo>
                  <a:pt x="288" y="122"/>
                </a:lnTo>
                <a:cubicBezTo>
                  <a:pt x="288" y="186"/>
                  <a:pt x="323" y="227"/>
                  <a:pt x="392" y="227"/>
                </a:cubicBezTo>
                <a:lnTo>
                  <a:pt x="476" y="227"/>
                </a:lnTo>
                <a:cubicBezTo>
                  <a:pt x="480" y="227"/>
                  <a:pt x="483" y="223"/>
                  <a:pt x="483" y="220"/>
                </a:cubicBezTo>
                <a:close/>
                <a:moveTo>
                  <a:pt x="1152" y="90"/>
                </a:moveTo>
                <a:cubicBezTo>
                  <a:pt x="1152" y="64"/>
                  <a:pt x="1169" y="49"/>
                  <a:pt x="1206" y="49"/>
                </a:cubicBezTo>
                <a:lnTo>
                  <a:pt x="1218" y="49"/>
                </a:lnTo>
                <a:cubicBezTo>
                  <a:pt x="1253" y="49"/>
                  <a:pt x="1265" y="64"/>
                  <a:pt x="1267" y="90"/>
                </a:cubicBezTo>
                <a:lnTo>
                  <a:pt x="1152" y="90"/>
                </a:lnTo>
                <a:close/>
                <a:moveTo>
                  <a:pt x="1292" y="220"/>
                </a:moveTo>
                <a:lnTo>
                  <a:pt x="1292" y="182"/>
                </a:lnTo>
                <a:cubicBezTo>
                  <a:pt x="1292" y="179"/>
                  <a:pt x="1288" y="175"/>
                  <a:pt x="1284" y="175"/>
                </a:cubicBezTo>
                <a:lnTo>
                  <a:pt x="1203" y="175"/>
                </a:lnTo>
                <a:cubicBezTo>
                  <a:pt x="1172" y="175"/>
                  <a:pt x="1158" y="170"/>
                  <a:pt x="1154" y="138"/>
                </a:cubicBezTo>
                <a:lnTo>
                  <a:pt x="1284" y="138"/>
                </a:lnTo>
                <a:cubicBezTo>
                  <a:pt x="1313" y="138"/>
                  <a:pt x="1323" y="121"/>
                  <a:pt x="1323" y="103"/>
                </a:cubicBezTo>
                <a:lnTo>
                  <a:pt x="1323" y="96"/>
                </a:lnTo>
                <a:cubicBezTo>
                  <a:pt x="1323" y="40"/>
                  <a:pt x="1288" y="0"/>
                  <a:pt x="1225" y="0"/>
                </a:cubicBezTo>
                <a:lnTo>
                  <a:pt x="1200" y="0"/>
                </a:lnTo>
                <a:cubicBezTo>
                  <a:pt x="1137" y="0"/>
                  <a:pt x="1096" y="36"/>
                  <a:pt x="1096" y="100"/>
                </a:cubicBezTo>
                <a:lnTo>
                  <a:pt x="1096" y="122"/>
                </a:lnTo>
                <a:cubicBezTo>
                  <a:pt x="1096" y="186"/>
                  <a:pt x="1131" y="227"/>
                  <a:pt x="1200" y="227"/>
                </a:cubicBezTo>
                <a:lnTo>
                  <a:pt x="1284" y="227"/>
                </a:lnTo>
                <a:cubicBezTo>
                  <a:pt x="1288" y="227"/>
                  <a:pt x="1292" y="223"/>
                  <a:pt x="1292" y="220"/>
                </a:cubicBezTo>
                <a:close/>
                <a:moveTo>
                  <a:pt x="1696" y="90"/>
                </a:moveTo>
                <a:cubicBezTo>
                  <a:pt x="1696" y="64"/>
                  <a:pt x="1712" y="49"/>
                  <a:pt x="1750" y="49"/>
                </a:cubicBezTo>
                <a:lnTo>
                  <a:pt x="1762" y="49"/>
                </a:lnTo>
                <a:cubicBezTo>
                  <a:pt x="1797" y="49"/>
                  <a:pt x="1809" y="64"/>
                  <a:pt x="1811" y="90"/>
                </a:cubicBezTo>
                <a:lnTo>
                  <a:pt x="1696" y="90"/>
                </a:lnTo>
                <a:close/>
                <a:moveTo>
                  <a:pt x="1835" y="220"/>
                </a:moveTo>
                <a:lnTo>
                  <a:pt x="1835" y="182"/>
                </a:lnTo>
                <a:cubicBezTo>
                  <a:pt x="1835" y="179"/>
                  <a:pt x="1832" y="175"/>
                  <a:pt x="1828" y="175"/>
                </a:cubicBezTo>
                <a:lnTo>
                  <a:pt x="1747" y="175"/>
                </a:lnTo>
                <a:cubicBezTo>
                  <a:pt x="1716" y="175"/>
                  <a:pt x="1702" y="170"/>
                  <a:pt x="1698" y="138"/>
                </a:cubicBezTo>
                <a:lnTo>
                  <a:pt x="1828" y="138"/>
                </a:lnTo>
                <a:cubicBezTo>
                  <a:pt x="1856" y="138"/>
                  <a:pt x="1867" y="121"/>
                  <a:pt x="1867" y="103"/>
                </a:cubicBezTo>
                <a:lnTo>
                  <a:pt x="1867" y="96"/>
                </a:lnTo>
                <a:cubicBezTo>
                  <a:pt x="1867" y="40"/>
                  <a:pt x="1832" y="0"/>
                  <a:pt x="1768" y="0"/>
                </a:cubicBezTo>
                <a:lnTo>
                  <a:pt x="1744" y="0"/>
                </a:lnTo>
                <a:cubicBezTo>
                  <a:pt x="1680" y="0"/>
                  <a:pt x="1640" y="36"/>
                  <a:pt x="1640" y="100"/>
                </a:cubicBezTo>
                <a:lnTo>
                  <a:pt x="1640" y="122"/>
                </a:lnTo>
                <a:cubicBezTo>
                  <a:pt x="1640" y="186"/>
                  <a:pt x="1675" y="227"/>
                  <a:pt x="1744" y="227"/>
                </a:cubicBezTo>
                <a:lnTo>
                  <a:pt x="1828" y="227"/>
                </a:lnTo>
                <a:cubicBezTo>
                  <a:pt x="1832" y="227"/>
                  <a:pt x="1835" y="223"/>
                  <a:pt x="1835" y="220"/>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Text Placeholder 2"/>
          <p:cNvSpPr>
            <a:spLocks noGrp="1"/>
          </p:cNvSpPr>
          <p:nvPr>
            <p:ph type="body" idx="1"/>
          </p:nvPr>
        </p:nvSpPr>
        <p:spPr>
          <a:xfrm>
            <a:off x="179387" y="1131888"/>
            <a:ext cx="8785225" cy="3563937"/>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1" name="Straight Connector 10"/>
          <p:cNvCxnSpPr/>
          <p:nvPr userDrawn="1"/>
        </p:nvCxnSpPr>
        <p:spPr>
          <a:xfrm>
            <a:off x="4284175" y="891777"/>
            <a:ext cx="57565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0242574"/>
      </p:ext>
    </p:extLst>
  </p:cSld>
  <p:clrMap bg1="lt1" tx1="dk1" bg2="lt2" tx2="dk2" accent1="accent1" accent2="accent2" accent3="accent3" accent4="accent4" accent5="accent5" accent6="accent6" hlink="hlink" folHlink="folHlink"/>
  <p:sldLayoutIdLst>
    <p:sldLayoutId id="2147483734" r:id="rId1"/>
    <p:sldLayoutId id="2147483675" r:id="rId2"/>
    <p:sldLayoutId id="2147483730" r:id="rId3"/>
    <p:sldLayoutId id="2147483713" r:id="rId4"/>
    <p:sldLayoutId id="2147483726" r:id="rId5"/>
    <p:sldLayoutId id="2147483727" r:id="rId6"/>
    <p:sldLayoutId id="2147483715" r:id="rId7"/>
    <p:sldLayoutId id="2147483716" r:id="rId8"/>
    <p:sldLayoutId id="2147483733" r:id="rId9"/>
    <p:sldLayoutId id="2147483719" r:id="rId10"/>
    <p:sldLayoutId id="2147483674" r:id="rId11"/>
    <p:sldLayoutId id="2147483671" r:id="rId12"/>
    <p:sldLayoutId id="2147483744" r:id="rId13"/>
    <p:sldLayoutId id="2147483743" r:id="rId14"/>
    <p:sldLayoutId id="2147483742" r:id="rId15"/>
    <p:sldLayoutId id="2147483723" r:id="rId16"/>
    <p:sldLayoutId id="2147483683" r:id="rId17"/>
    <p:sldLayoutId id="2147483690" r:id="rId18"/>
    <p:sldLayoutId id="2147483731" r:id="rId19"/>
    <p:sldLayoutId id="2147483745" r:id="rId20"/>
    <p:sldLayoutId id="2147483684" r:id="rId21"/>
    <p:sldLayoutId id="2147483685" r:id="rId22"/>
    <p:sldLayoutId id="2147483676" r:id="rId23"/>
    <p:sldLayoutId id="2147483712" r:id="rId24"/>
    <p:sldLayoutId id="2147483721" r:id="rId25"/>
    <p:sldLayoutId id="2147483736" r:id="rId26"/>
    <p:sldLayoutId id="2147483737" r:id="rId27"/>
    <p:sldLayoutId id="2147483738" r:id="rId28"/>
    <p:sldLayoutId id="2147483739" r:id="rId29"/>
    <p:sldLayoutId id="2147483740" r:id="rId30"/>
    <p:sldLayoutId id="2147483741" r:id="rId31"/>
    <p:sldLayoutId id="2147483710" r:id="rId32"/>
  </p:sldLayoutIdLst>
  <p:transition>
    <p:fade/>
  </p:transition>
  <p:timing>
    <p:tnLst>
      <p:par>
        <p:cTn id="1" dur="indefinite" restart="never" nodeType="tmRoot"/>
      </p:par>
    </p:tnLst>
  </p:timing>
  <p:hf hdr="0" dt="0"/>
  <p:txStyles>
    <p:titleStyle>
      <a:lvl1pPr algn="ctr" defTabSz="342900" rtl="0" eaLnBrk="1" latinLnBrk="0" hangingPunct="1">
        <a:lnSpc>
          <a:spcPct val="90000"/>
        </a:lnSpc>
        <a:spcBef>
          <a:spcPct val="0"/>
        </a:spcBef>
        <a:buNone/>
        <a:defRPr lang="en-US" sz="2800" kern="1200" spc="-20" baseline="0" dirty="0">
          <a:solidFill>
            <a:schemeClr val="tx1"/>
          </a:solidFill>
          <a:latin typeface="+mn-lt"/>
          <a:ea typeface="+mj-ea"/>
          <a:cs typeface="+mj-cs"/>
        </a:defRPr>
      </a:lvl1pPr>
    </p:titleStyle>
    <p:bodyStyle>
      <a:lvl1pPr marL="342900" indent="-342900" algn="l" defTabSz="342900" rtl="0" eaLnBrk="1" latinLnBrk="0" hangingPunct="1">
        <a:lnSpc>
          <a:spcPct val="100000"/>
        </a:lnSpc>
        <a:spcBef>
          <a:spcPts val="1200"/>
        </a:spcBef>
        <a:spcAft>
          <a:spcPts val="0"/>
        </a:spcAft>
        <a:buSzPct val="100000"/>
        <a:buFont typeface="Wingdings" panose="05000000000000000000" pitchFamily="2" charset="2"/>
        <a:buChar char="§"/>
        <a:defRPr kumimoji="0" lang="en-US" sz="2000" b="0" i="0" u="none" strike="noStrike" kern="1200" cap="none" spc="-20" normalizeH="0" baseline="0" smtClean="0">
          <a:ln>
            <a:noFill/>
          </a:ln>
          <a:solidFill>
            <a:schemeClr val="tx1"/>
          </a:solidFill>
          <a:effectLst/>
          <a:uLnTx/>
          <a:uFillTx/>
          <a:latin typeface="+mn-lt"/>
          <a:ea typeface="+mn-ea"/>
          <a:cs typeface="+mn-cs"/>
        </a:defRPr>
      </a:lvl1pPr>
      <a:lvl2pPr marL="522900" indent="-342900" algn="l" defTabSz="342900" rtl="0" eaLnBrk="1" latinLnBrk="0" hangingPunct="1">
        <a:lnSpc>
          <a:spcPct val="100000"/>
        </a:lnSpc>
        <a:spcBef>
          <a:spcPts val="300"/>
        </a:spcBef>
        <a:buSzPct val="100000"/>
        <a:buFont typeface="Calibri Light" panose="020F0302020204030204" pitchFamily="34" charset="0"/>
        <a:buChar char="–"/>
        <a:defRPr kumimoji="0" lang="en-US" sz="1800" b="0" i="0" u="none" strike="noStrike" kern="1200" cap="none" spc="-20" normalizeH="0" baseline="0" smtClean="0">
          <a:ln>
            <a:noFill/>
          </a:ln>
          <a:solidFill>
            <a:schemeClr val="tx1">
              <a:lumMod val="90000"/>
              <a:lumOff val="10000"/>
            </a:schemeClr>
          </a:solidFill>
          <a:effectLst/>
          <a:uLnTx/>
          <a:uFillTx/>
          <a:latin typeface="+mn-lt"/>
          <a:ea typeface="+mn-ea"/>
          <a:cs typeface="+mn-cs"/>
        </a:defRPr>
      </a:lvl2pPr>
      <a:lvl3pPr marL="702900" indent="-342900" algn="l" defTabSz="342900" rtl="0" eaLnBrk="1" latinLnBrk="0" hangingPunct="1">
        <a:lnSpc>
          <a:spcPct val="100000"/>
        </a:lnSpc>
        <a:spcBef>
          <a:spcPts val="300"/>
        </a:spcBef>
        <a:buSzPct val="100000"/>
        <a:buFont typeface="Calibri Light" panose="020F0302020204030204" pitchFamily="34" charset="0"/>
        <a:buChar char="–"/>
        <a:defRPr kumimoji="0" lang="en-US" sz="1600" b="0" i="0" u="none" strike="noStrike" kern="1200" cap="none" spc="-20" normalizeH="0" baseline="0" smtClean="0">
          <a:ln>
            <a:noFill/>
          </a:ln>
          <a:solidFill>
            <a:schemeClr val="tx1">
              <a:lumMod val="90000"/>
              <a:lumOff val="10000"/>
            </a:schemeClr>
          </a:solidFill>
          <a:effectLst/>
          <a:uLnTx/>
          <a:uFillTx/>
          <a:latin typeface="+mn-lt"/>
          <a:ea typeface="+mn-ea"/>
          <a:cs typeface="+mn-cs"/>
        </a:defRPr>
      </a:lvl3pPr>
      <a:lvl4pPr marL="882900" indent="-342900" algn="l" defTabSz="342900" rtl="0" eaLnBrk="1" latinLnBrk="0" hangingPunct="1">
        <a:lnSpc>
          <a:spcPct val="100000"/>
        </a:lnSpc>
        <a:spcBef>
          <a:spcPts val="300"/>
        </a:spcBef>
        <a:buSzPct val="100000"/>
        <a:buFont typeface="Calibri Light" panose="020F0302020204030204" pitchFamily="34" charset="0"/>
        <a:buChar char="–"/>
        <a:defRPr kumimoji="0" lang="en-US" sz="1400" b="0" i="0" u="none" strike="noStrike" kern="1200" cap="none" spc="-20" normalizeH="0" baseline="0" smtClean="0">
          <a:ln>
            <a:noFill/>
          </a:ln>
          <a:solidFill>
            <a:schemeClr val="tx1">
              <a:lumMod val="90000"/>
              <a:lumOff val="10000"/>
            </a:schemeClr>
          </a:solidFill>
          <a:effectLst/>
          <a:uLnTx/>
          <a:uFillTx/>
          <a:latin typeface="+mn-lt"/>
          <a:ea typeface="+mn-ea"/>
          <a:cs typeface="+mn-cs"/>
        </a:defRPr>
      </a:lvl4pPr>
      <a:lvl5pPr marL="1062900" indent="-342900" algn="l" defTabSz="342900" rtl="0" eaLnBrk="1" latinLnBrk="0" hangingPunct="1">
        <a:lnSpc>
          <a:spcPct val="100000"/>
        </a:lnSpc>
        <a:spcBef>
          <a:spcPts val="300"/>
        </a:spcBef>
        <a:buSzPct val="100000"/>
        <a:buFont typeface="Calibri Light" panose="020F0302020204030204" pitchFamily="34" charset="0"/>
        <a:buChar char="–"/>
        <a:defRPr kumimoji="0" lang="en-US" sz="1400" b="0" i="0" u="none" strike="noStrike" kern="1200" cap="none" spc="-20" normalizeH="0" baseline="0" dirty="0">
          <a:ln>
            <a:noFill/>
          </a:ln>
          <a:solidFill>
            <a:schemeClr val="tx1">
              <a:lumMod val="90000"/>
              <a:lumOff val="10000"/>
            </a:schemeClr>
          </a:solidFill>
          <a:effectLst/>
          <a:uLnTx/>
          <a:uFillTx/>
          <a:latin typeface="+mn-lt"/>
          <a:ea typeface="+mn-ea"/>
          <a:cs typeface="+mn-cs"/>
        </a:defRPr>
      </a:lvl5pPr>
      <a:lvl6pPr marL="1080000" indent="-342900" algn="l" defTabSz="342900" rtl="0" eaLnBrk="1" latinLnBrk="0" hangingPunct="1">
        <a:lnSpc>
          <a:spcPct val="90000"/>
        </a:lnSpc>
        <a:spcBef>
          <a:spcPts val="500"/>
        </a:spcBef>
        <a:buFont typeface="Calibri Light" panose="020F0302020204030204" pitchFamily="34" charset="0"/>
        <a:buChar char="–"/>
        <a:defRPr sz="1800" kern="1200">
          <a:solidFill>
            <a:schemeClr val="tx1"/>
          </a:solidFill>
          <a:latin typeface="+mn-lt"/>
          <a:ea typeface="+mn-ea"/>
          <a:cs typeface="+mn-cs"/>
        </a:defRPr>
      </a:lvl6pPr>
      <a:lvl7pPr marL="1260000" indent="-342900" algn="l" defTabSz="342900" rtl="0" eaLnBrk="1" latinLnBrk="0" hangingPunct="1">
        <a:lnSpc>
          <a:spcPct val="90000"/>
        </a:lnSpc>
        <a:spcBef>
          <a:spcPts val="500"/>
        </a:spcBef>
        <a:buFont typeface="Calibri Light" panose="020F0302020204030204" pitchFamily="34" charset="0"/>
        <a:buChar char="–"/>
        <a:defRPr sz="1800" kern="1200">
          <a:solidFill>
            <a:schemeClr val="tx1"/>
          </a:solidFill>
          <a:latin typeface="+mn-lt"/>
          <a:ea typeface="+mn-ea"/>
          <a:cs typeface="+mn-cs"/>
        </a:defRPr>
      </a:lvl7pPr>
      <a:lvl8pPr marL="1440000" indent="-342900" algn="l" defTabSz="342900" rtl="0" eaLnBrk="1" latinLnBrk="0" hangingPunct="1">
        <a:lnSpc>
          <a:spcPct val="90000"/>
        </a:lnSpc>
        <a:spcBef>
          <a:spcPts val="500"/>
        </a:spcBef>
        <a:buFont typeface="Calibri Light" panose="020F0302020204030204" pitchFamily="34" charset="0"/>
        <a:buChar char="–"/>
        <a:defRPr sz="1800" kern="1200">
          <a:solidFill>
            <a:schemeClr val="tx1"/>
          </a:solidFill>
          <a:latin typeface="+mn-lt"/>
          <a:ea typeface="+mn-ea"/>
          <a:cs typeface="+mn-cs"/>
        </a:defRPr>
      </a:lvl8pPr>
      <a:lvl9pPr marL="1620000" indent="-342900" algn="l" defTabSz="342900" rtl="0" eaLnBrk="1" latinLnBrk="0" hangingPunct="1">
        <a:lnSpc>
          <a:spcPct val="90000"/>
        </a:lnSpc>
        <a:spcBef>
          <a:spcPts val="500"/>
        </a:spcBef>
        <a:buFont typeface="Calibri Light" panose="020F0302020204030204" pitchFamily="34" charset="0"/>
        <a:buChar char="–"/>
        <a:defRPr sz="1800" kern="1200">
          <a:solidFill>
            <a:schemeClr val="tx1"/>
          </a:solidFill>
          <a:latin typeface="+mn-lt"/>
          <a:ea typeface="+mn-ea"/>
          <a:cs typeface="+mn-cs"/>
        </a:defRPr>
      </a:lvl9pPr>
    </p:bodyStyle>
    <p:otherStyle>
      <a:defPPr>
        <a:defRPr lang="en-US"/>
      </a:defPPr>
      <a:lvl1pPr marL="0" algn="l" defTabSz="342900" rtl="0" eaLnBrk="1" latinLnBrk="0" hangingPunct="1">
        <a:defRPr sz="1800" kern="1200">
          <a:solidFill>
            <a:schemeClr val="tx1"/>
          </a:solidFill>
          <a:latin typeface="+mn-lt"/>
          <a:ea typeface="+mn-ea"/>
          <a:cs typeface="+mn-cs"/>
        </a:defRPr>
      </a:lvl1pPr>
      <a:lvl2pPr marL="342900" algn="l" defTabSz="342900" rtl="0" eaLnBrk="1" latinLnBrk="0" hangingPunct="1">
        <a:defRPr sz="1800" kern="1200">
          <a:solidFill>
            <a:schemeClr val="tx1"/>
          </a:solidFill>
          <a:latin typeface="+mn-lt"/>
          <a:ea typeface="+mn-ea"/>
          <a:cs typeface="+mn-cs"/>
        </a:defRPr>
      </a:lvl2pPr>
      <a:lvl3pPr marL="522900" algn="l" defTabSz="342900" rtl="0" eaLnBrk="1" latinLnBrk="0" hangingPunct="1">
        <a:defRPr sz="1800" kern="1200">
          <a:solidFill>
            <a:schemeClr val="tx1"/>
          </a:solidFill>
          <a:latin typeface="+mn-lt"/>
          <a:ea typeface="+mn-ea"/>
          <a:cs typeface="+mn-cs"/>
        </a:defRPr>
      </a:lvl3pPr>
      <a:lvl4pPr marL="702900" algn="l" defTabSz="342900" rtl="0" eaLnBrk="1" latinLnBrk="0" hangingPunct="1">
        <a:defRPr sz="1800" kern="1200">
          <a:solidFill>
            <a:schemeClr val="tx1"/>
          </a:solidFill>
          <a:latin typeface="+mn-lt"/>
          <a:ea typeface="+mn-ea"/>
          <a:cs typeface="+mn-cs"/>
        </a:defRPr>
      </a:lvl4pPr>
      <a:lvl5pPr marL="882900" algn="l" defTabSz="342900" rtl="0" eaLnBrk="1" latinLnBrk="0" hangingPunct="1">
        <a:defRPr sz="1800" kern="1200">
          <a:solidFill>
            <a:schemeClr val="tx1"/>
          </a:solidFill>
          <a:latin typeface="+mn-lt"/>
          <a:ea typeface="+mn-ea"/>
          <a:cs typeface="+mn-cs"/>
        </a:defRPr>
      </a:lvl5pPr>
      <a:lvl6pPr marL="1062900" algn="l" defTabSz="342900" rtl="0" eaLnBrk="1" latinLnBrk="0" hangingPunct="1">
        <a:defRPr sz="1800" kern="1200">
          <a:solidFill>
            <a:schemeClr val="tx1"/>
          </a:solidFill>
          <a:latin typeface="+mn-lt"/>
          <a:ea typeface="+mn-ea"/>
          <a:cs typeface="+mn-cs"/>
        </a:defRPr>
      </a:lvl6pPr>
      <a:lvl7pPr marL="1080000" algn="l" defTabSz="342900" rtl="0" eaLnBrk="1" latinLnBrk="0" hangingPunct="1">
        <a:defRPr sz="1800" kern="1200">
          <a:solidFill>
            <a:schemeClr val="tx1"/>
          </a:solidFill>
          <a:latin typeface="+mn-lt"/>
          <a:ea typeface="+mn-ea"/>
          <a:cs typeface="+mn-cs"/>
        </a:defRPr>
      </a:lvl7pPr>
      <a:lvl8pPr marL="1260000" algn="l" defTabSz="342900" rtl="0" eaLnBrk="1" latinLnBrk="0" hangingPunct="1">
        <a:defRPr sz="1800" kern="1200">
          <a:solidFill>
            <a:schemeClr val="tx1"/>
          </a:solidFill>
          <a:latin typeface="+mn-lt"/>
          <a:ea typeface="+mn-ea"/>
          <a:cs typeface="+mn-cs"/>
        </a:defRPr>
      </a:lvl8pPr>
      <a:lvl9pPr marL="1440000" algn="l" defTabSz="3429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880" userDrawn="1">
          <p15:clr>
            <a:srgbClr val="F26B43"/>
          </p15:clr>
        </p15:guide>
        <p15:guide id="2" orient="horz" pos="1620" userDrawn="1">
          <p15:clr>
            <a:srgbClr val="F26B43"/>
          </p15:clr>
        </p15:guide>
        <p15:guide id="3" pos="113" userDrawn="1">
          <p15:clr>
            <a:srgbClr val="F26B43"/>
          </p15:clr>
        </p15:guide>
        <p15:guide id="4" pos="5647" userDrawn="1">
          <p15:clr>
            <a:srgbClr val="F26B43"/>
          </p15:clr>
        </p15:guide>
        <p15:guide id="5" orient="horz" pos="123" userDrawn="1">
          <p15:clr>
            <a:srgbClr val="F26B43"/>
          </p15:clr>
        </p15:guide>
        <p15:guide id="6" orient="horz" pos="486" userDrawn="1">
          <p15:clr>
            <a:srgbClr val="F26B43"/>
          </p15:clr>
        </p15:guide>
        <p15:guide id="7" orient="horz" pos="713" userDrawn="1">
          <p15:clr>
            <a:srgbClr val="F26B43"/>
          </p15:clr>
        </p15:guide>
        <p15:guide id="8" orient="horz" pos="2958" userDrawn="1">
          <p15:clr>
            <a:srgbClr val="F26B43"/>
          </p15:clr>
        </p15:guide>
        <p15:guide id="9" orient="horz" pos="3162" userDrawn="1">
          <p15:clr>
            <a:srgbClr val="F26B43"/>
          </p15:clr>
        </p15:guide>
        <p15:guide id="10" orient="horz" pos="3117"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s>
</file>

<file path=ppt/slides/_rels/slide16.xml.rels><?xml version="1.0" encoding="UTF-8" standalone="yes"?>
<Relationships xmlns="http://schemas.openxmlformats.org/package/2006/relationships"><Relationship Id="rId11" Type="http://schemas.openxmlformats.org/officeDocument/2006/relationships/hyperlink" Target="http://openjdk.java.net/jeps/317" TargetMode="External"/><Relationship Id="rId12" Type="http://schemas.openxmlformats.org/officeDocument/2006/relationships/hyperlink" Target="http://openjdk.java.net/jeps/319" TargetMode="External"/><Relationship Id="rId13" Type="http://schemas.openxmlformats.org/officeDocument/2006/relationships/hyperlink" Target="http://openjdk.java.net/jeps/322" TargetMode="External"/><Relationship Id="rId1" Type="http://schemas.openxmlformats.org/officeDocument/2006/relationships/slideLayout" Target="../slideLayouts/slideLayout4.xml"/><Relationship Id="rId2" Type="http://schemas.openxmlformats.org/officeDocument/2006/relationships/hyperlink" Target="http://openjdk.java.net/jeps/286" TargetMode="External"/><Relationship Id="rId3" Type="http://schemas.openxmlformats.org/officeDocument/2006/relationships/hyperlink" Target="http://openjdk.java.net/jeps/296" TargetMode="External"/><Relationship Id="rId4" Type="http://schemas.openxmlformats.org/officeDocument/2006/relationships/hyperlink" Target="http://openjdk.java.net/jeps/304" TargetMode="External"/><Relationship Id="rId5" Type="http://schemas.openxmlformats.org/officeDocument/2006/relationships/hyperlink" Target="http://openjdk.java.net/jeps/307" TargetMode="External"/><Relationship Id="rId6" Type="http://schemas.openxmlformats.org/officeDocument/2006/relationships/hyperlink" Target="http://openjdk.java.net/jeps/310" TargetMode="External"/><Relationship Id="rId7" Type="http://schemas.openxmlformats.org/officeDocument/2006/relationships/hyperlink" Target="http://openjdk.java.net/jeps/312" TargetMode="External"/><Relationship Id="rId8" Type="http://schemas.openxmlformats.org/officeDocument/2006/relationships/hyperlink" Target="http://openjdk.java.net/jeps/313" TargetMode="External"/><Relationship Id="rId9" Type="http://schemas.openxmlformats.org/officeDocument/2006/relationships/hyperlink" Target="http://openjdk.java.net/jeps/314" TargetMode="External"/><Relationship Id="rId10" Type="http://schemas.openxmlformats.org/officeDocument/2006/relationships/hyperlink" Target="http://openjdk.java.net/jeps/316"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openjdk.java.net/projects/" TargetMode="External"/><Relationship Id="rId3" Type="http://schemas.openxmlformats.org/officeDocument/2006/relationships/hyperlink" Target="http://openjdk.java.net/jeps/0"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5.tif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t="12185" b="12185"/>
          <a:stretch>
            <a:fillRect/>
          </a:stretch>
        </p:blipFill>
        <p:spPr>
          <a:solidFill>
            <a:schemeClr val="accent2"/>
          </a:solidFill>
        </p:spPr>
      </p:pic>
      <p:sp>
        <p:nvSpPr>
          <p:cNvPr id="3" name="Text Placeholder 2"/>
          <p:cNvSpPr>
            <a:spLocks noGrp="1"/>
          </p:cNvSpPr>
          <p:nvPr>
            <p:ph type="body" sz="quarter" idx="14"/>
          </p:nvPr>
        </p:nvSpPr>
        <p:spPr/>
        <p:txBody>
          <a:bodyPr/>
          <a:lstStyle/>
          <a:p>
            <a:r>
              <a:rPr lang="de-CH" noProof="0" dirty="0" smtClean="0"/>
              <a:t>Panche Chavkovski</a:t>
            </a:r>
            <a:endParaRPr lang="en-US" noProof="0" dirty="0" smtClean="0"/>
          </a:p>
          <a:p>
            <a:r>
              <a:rPr lang="en-US" noProof="0" dirty="0" smtClean="0"/>
              <a:t>2018-03-31 </a:t>
            </a:r>
            <a:r>
              <a:rPr lang="en-US" noProof="0" dirty="0" smtClean="0"/>
              <a:t>/ </a:t>
            </a:r>
            <a:r>
              <a:rPr lang="en-US" noProof="0" dirty="0" smtClean="0"/>
              <a:t>#</a:t>
            </a:r>
            <a:r>
              <a:rPr lang="en-US" noProof="0" dirty="0" err="1" smtClean="0"/>
              <a:t>JavaSkop</a:t>
            </a:r>
            <a:endParaRPr lang="en-US" noProof="0" dirty="0"/>
          </a:p>
        </p:txBody>
      </p:sp>
      <p:sp>
        <p:nvSpPr>
          <p:cNvPr id="4" name="Subtitle 3"/>
          <p:cNvSpPr>
            <a:spLocks noGrp="1"/>
          </p:cNvSpPr>
          <p:nvPr>
            <p:ph type="subTitle" idx="1"/>
          </p:nvPr>
        </p:nvSpPr>
        <p:spPr/>
        <p:txBody>
          <a:bodyPr/>
          <a:lstStyle/>
          <a:p>
            <a:r>
              <a:rPr lang="en-US" noProof="0" dirty="0" smtClean="0">
                <a:solidFill>
                  <a:srgbClr val="FFFFFF"/>
                </a:solidFill>
              </a:rPr>
              <a:t>The current state and future of Java</a:t>
            </a:r>
            <a:endParaRPr lang="en-US" noProof="0" dirty="0">
              <a:solidFill>
                <a:srgbClr val="FFFFFF"/>
              </a:solidFill>
            </a:endParaRPr>
          </a:p>
        </p:txBody>
      </p:sp>
      <p:sp>
        <p:nvSpPr>
          <p:cNvPr id="5" name="Title 4"/>
          <p:cNvSpPr>
            <a:spLocks noGrp="1"/>
          </p:cNvSpPr>
          <p:nvPr>
            <p:ph type="ctrTitle"/>
          </p:nvPr>
        </p:nvSpPr>
        <p:spPr/>
        <p:txBody>
          <a:bodyPr/>
          <a:lstStyle/>
          <a:p>
            <a:r>
              <a:rPr lang="en-US" noProof="0" dirty="0" smtClean="0">
                <a:solidFill>
                  <a:srgbClr val="FFFFFF"/>
                </a:solidFill>
              </a:rPr>
              <a:t>8, 9, 10, 11 </a:t>
            </a:r>
            <a:r>
              <a:rPr lang="mr-IN" noProof="0" dirty="0" smtClean="0">
                <a:solidFill>
                  <a:srgbClr val="FFFFFF"/>
                </a:solidFill>
              </a:rPr>
              <a:t>…</a:t>
            </a:r>
            <a:endParaRPr lang="en-US" noProof="0" dirty="0">
              <a:solidFill>
                <a:srgbClr val="FFFFFF"/>
              </a:solidFill>
            </a:endParaRPr>
          </a:p>
        </p:txBody>
      </p:sp>
    </p:spTree>
    <p:extLst>
      <p:ext uri="{BB962C8B-B14F-4D97-AF65-F5344CB8AC3E}">
        <p14:creationId xmlns:p14="http://schemas.microsoft.com/office/powerpoint/2010/main" val="21253859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release model</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10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Content Placeholder 4"/>
          <p:cNvSpPr>
            <a:spLocks noGrp="1"/>
          </p:cNvSpPr>
          <p:nvPr>
            <p:ph idx="1"/>
          </p:nvPr>
        </p:nvSpPr>
        <p:spPr/>
        <p:txBody>
          <a:bodyPr/>
          <a:lstStyle/>
          <a:p>
            <a:r>
              <a:rPr lang="en-US" dirty="0" smtClean="0"/>
              <a:t>Don’t (necessarily) wait for the LTS releases</a:t>
            </a:r>
          </a:p>
          <a:p>
            <a:pPr lvl="1"/>
            <a:r>
              <a:rPr lang="en-US" dirty="0" smtClean="0"/>
              <a:t>Do not fall in the same slow evolution trap</a:t>
            </a:r>
          </a:p>
          <a:p>
            <a:pPr lvl="1"/>
            <a:r>
              <a:rPr lang="en-US" dirty="0" smtClean="0"/>
              <a:t>Upgrade slowly in time, to prepare for the next LTS</a:t>
            </a:r>
          </a:p>
          <a:p>
            <a:pPr lvl="1"/>
            <a:endParaRPr lang="en-US" dirty="0" smtClean="0"/>
          </a:p>
          <a:p>
            <a:r>
              <a:rPr lang="en-US" dirty="0" smtClean="0"/>
              <a:t>Faster, smaller or bigger releases</a:t>
            </a:r>
          </a:p>
          <a:p>
            <a:pPr lvl="1"/>
            <a:r>
              <a:rPr lang="en-US" dirty="0" smtClean="0"/>
              <a:t>No rules on this. See ‘whatever is finished’.</a:t>
            </a:r>
          </a:p>
          <a:p>
            <a:pPr lvl="1"/>
            <a:r>
              <a:rPr lang="en-US" dirty="0" smtClean="0"/>
              <a:t>Something may always be removed. </a:t>
            </a:r>
          </a:p>
          <a:p>
            <a:pPr lvl="1"/>
            <a:r>
              <a:rPr lang="en-US" dirty="0" smtClean="0"/>
              <a:t>Always check deprecations and warnings</a:t>
            </a:r>
          </a:p>
          <a:p>
            <a:pPr lvl="1"/>
            <a:endParaRPr lang="en-US" dirty="0" smtClean="0"/>
          </a:p>
          <a:p>
            <a:endParaRPr lang="en-US" dirty="0" smtClean="0"/>
          </a:p>
          <a:p>
            <a:endParaRPr lang="en-US" dirty="0"/>
          </a:p>
        </p:txBody>
      </p:sp>
    </p:spTree>
    <p:extLst>
      <p:ext uri="{BB962C8B-B14F-4D97-AF65-F5344CB8AC3E}">
        <p14:creationId xmlns:p14="http://schemas.microsoft.com/office/powerpoint/2010/main" val="113547332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p:txBody>
          <a:bodyPr/>
          <a:lstStyle/>
          <a:p>
            <a:r>
              <a:rPr lang="en-US" dirty="0" smtClean="0"/>
              <a:t>Or maybe say bye-bye to your ‘default’ JDK</a:t>
            </a:r>
            <a:endParaRPr lang="en-US" dirty="0"/>
          </a:p>
        </p:txBody>
      </p:sp>
      <p:sp>
        <p:nvSpPr>
          <p:cNvPr id="6" name="Title 5"/>
          <p:cNvSpPr>
            <a:spLocks noGrp="1"/>
          </p:cNvSpPr>
          <p:nvPr>
            <p:ph type="ctrTitle"/>
          </p:nvPr>
        </p:nvSpPr>
        <p:spPr/>
        <p:txBody>
          <a:bodyPr/>
          <a:lstStyle/>
          <a:p>
            <a:r>
              <a:rPr lang="en-US" dirty="0" smtClean="0"/>
              <a:t>Oracle changes too</a:t>
            </a:r>
            <a:endParaRPr lang="en-US" dirty="0"/>
          </a:p>
        </p:txBody>
      </p:sp>
      <p:sp>
        <p:nvSpPr>
          <p:cNvPr id="3" name="Slide Number Placeholder 2"/>
          <p:cNvSpPr>
            <a:spLocks noGrp="1"/>
          </p:cNvSpPr>
          <p:nvPr>
            <p:ph type="sldNum" sz="quarter" idx="11"/>
          </p:nvPr>
        </p:nvSpPr>
        <p:spPr/>
        <p:txBody>
          <a:bodyPr/>
          <a:lstStyle/>
          <a:p>
            <a:fld id="{E1D3847D-0559-48C4-894F-E12326BFB226}" type="slidenum">
              <a:rPr lang="en-US" smtClean="0"/>
              <a:pPr/>
              <a:t>11</a:t>
            </a:fld>
            <a:endParaRPr lang="en-US" dirty="0"/>
          </a:p>
        </p:txBody>
      </p:sp>
    </p:spTree>
    <p:extLst>
      <p:ext uri="{BB962C8B-B14F-4D97-AF65-F5344CB8AC3E}">
        <p14:creationId xmlns:p14="http://schemas.microsoft.com/office/powerpoint/2010/main" val="79927475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OpenJDK</a:t>
            </a:r>
            <a:r>
              <a:rPr lang="en-US" dirty="0" smtClean="0"/>
              <a:t> and Oracle JDK</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12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Content Placeholder 4"/>
          <p:cNvSpPr>
            <a:spLocks noGrp="1"/>
          </p:cNvSpPr>
          <p:nvPr>
            <p:ph idx="1"/>
          </p:nvPr>
        </p:nvSpPr>
        <p:spPr/>
        <p:txBody>
          <a:bodyPr/>
          <a:lstStyle/>
          <a:p>
            <a:r>
              <a:rPr lang="en-US" dirty="0" smtClean="0"/>
              <a:t>Oracle will move </a:t>
            </a:r>
            <a:r>
              <a:rPr lang="en-US" dirty="0" err="1" smtClean="0"/>
              <a:t>OpenJDK</a:t>
            </a:r>
            <a:r>
              <a:rPr lang="en-US" dirty="0" smtClean="0"/>
              <a:t> much closer to Oracle JDK</a:t>
            </a:r>
          </a:p>
          <a:p>
            <a:r>
              <a:rPr lang="en-US" dirty="0" smtClean="0"/>
              <a:t>Oracle will ship, build &amp; test GPL </a:t>
            </a:r>
            <a:r>
              <a:rPr lang="en-US" dirty="0" err="1" smtClean="0"/>
              <a:t>OpenJDK</a:t>
            </a:r>
            <a:r>
              <a:rPr lang="en-US" dirty="0" smtClean="0"/>
              <a:t> as well</a:t>
            </a:r>
          </a:p>
          <a:p>
            <a:r>
              <a:rPr lang="en-US" dirty="0" smtClean="0"/>
              <a:t>Oracle will open-source their commercial features</a:t>
            </a:r>
          </a:p>
          <a:p>
            <a:r>
              <a:rPr lang="en-US" dirty="0" smtClean="0"/>
              <a:t>Oracle will lead and contribute in feature (and update) releases</a:t>
            </a:r>
          </a:p>
          <a:p>
            <a:endParaRPr lang="en-US" dirty="0"/>
          </a:p>
          <a:p>
            <a:r>
              <a:rPr lang="en-US" dirty="0" smtClean="0"/>
              <a:t>As of Java11, Oracle will ship commercial Advanced </a:t>
            </a:r>
            <a:r>
              <a:rPr lang="en-US" dirty="0" err="1" smtClean="0"/>
              <a:t>JavaSE</a:t>
            </a:r>
            <a:endParaRPr lang="en-US" dirty="0" smtClean="0"/>
          </a:p>
          <a:p>
            <a:r>
              <a:rPr lang="en-US" dirty="0" smtClean="0"/>
              <a:t>Oracle will continue support on JDK8 till Jan’19</a:t>
            </a:r>
            <a:endParaRPr lang="en-US" dirty="0"/>
          </a:p>
        </p:txBody>
      </p:sp>
      <p:pic>
        <p:nvPicPr>
          <p:cNvPr id="6" name="Picture 5"/>
          <p:cNvPicPr>
            <a:picLocks noChangeAspect="1"/>
          </p:cNvPicPr>
          <p:nvPr/>
        </p:nvPicPr>
        <p:blipFill>
          <a:blip r:embed="rId2"/>
          <a:stretch>
            <a:fillRect/>
          </a:stretch>
        </p:blipFill>
        <p:spPr>
          <a:xfrm>
            <a:off x="6240780" y="827700"/>
            <a:ext cx="2977261" cy="1346200"/>
          </a:xfrm>
          <a:prstGeom prst="rect">
            <a:avLst/>
          </a:prstGeom>
        </p:spPr>
      </p:pic>
    </p:spTree>
    <p:extLst>
      <p:ext uri="{BB962C8B-B14F-4D97-AF65-F5344CB8AC3E}">
        <p14:creationId xmlns:p14="http://schemas.microsoft.com/office/powerpoint/2010/main" val="103518846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Oracle JDK timeline</a:t>
            </a:r>
            <a:endParaRPr lang="en-US" dirty="0"/>
          </a:p>
        </p:txBody>
      </p:sp>
      <p:sp>
        <p:nvSpPr>
          <p:cNvPr id="2" name="Slide Number Placeholder 1"/>
          <p:cNvSpPr>
            <a:spLocks noGrp="1"/>
          </p:cNvSpPr>
          <p:nvPr>
            <p:ph type="sldNum" sz="quarter" idx="10"/>
          </p:nvPr>
        </p:nvSpPr>
        <p:spPr/>
        <p:txBody>
          <a:bodyPr/>
          <a:lstStyle/>
          <a:p>
            <a:fld id="{E1D3847D-0559-48C4-894F-E12326BFB226}" type="slidenum">
              <a:rPr lang="en-US" smtClean="0"/>
              <a:pPr/>
              <a:t>13</a:t>
            </a:fld>
            <a:endParaRPr lang="en-US" dirty="0"/>
          </a:p>
        </p:txBody>
      </p:sp>
      <p:sp>
        <p:nvSpPr>
          <p:cNvPr id="3" name="Footer Placeholder 2"/>
          <p:cNvSpPr>
            <a:spLocks noGrp="1"/>
          </p:cNvSpPr>
          <p:nvPr>
            <p:ph type="ftr" sz="quarter" idx="11"/>
          </p:nvPr>
        </p:nvSpPr>
        <p:spPr/>
        <p:txBody>
          <a:bodyPr/>
          <a:lstStyle/>
          <a:p>
            <a:r>
              <a:rPr lang="de-DE" dirty="0" smtClean="0"/>
              <a:t>© Oracle</a:t>
            </a:r>
            <a:endParaRPr lang="en-US" dirty="0"/>
          </a:p>
        </p:txBody>
      </p:sp>
      <p:pic>
        <p:nvPicPr>
          <p:cNvPr id="9" name="Content Placeholder 8"/>
          <p:cNvPicPr>
            <a:picLocks noGrp="1" noChangeAspect="1"/>
          </p:cNvPicPr>
          <p:nvPr>
            <p:ph idx="1"/>
          </p:nvPr>
        </p:nvPicPr>
        <p:blipFill>
          <a:blip r:embed="rId2"/>
          <a:stretch>
            <a:fillRect/>
          </a:stretch>
        </p:blipFill>
        <p:spPr>
          <a:xfrm>
            <a:off x="1071312" y="1131888"/>
            <a:ext cx="7001376" cy="3563937"/>
          </a:xfrm>
          <a:prstGeom prst="rect">
            <a:avLst/>
          </a:prstGeom>
        </p:spPr>
      </p:pic>
    </p:spTree>
    <p:extLst>
      <p:ext uri="{BB962C8B-B14F-4D97-AF65-F5344CB8AC3E}">
        <p14:creationId xmlns:p14="http://schemas.microsoft.com/office/powerpoint/2010/main" val="129243312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p:txBody>
          <a:bodyPr/>
          <a:lstStyle/>
          <a:p>
            <a:r>
              <a:rPr lang="en-US" dirty="0" smtClean="0"/>
              <a:t>And what’s with this Java 10 thing?</a:t>
            </a:r>
            <a:endParaRPr lang="en-US" dirty="0"/>
          </a:p>
        </p:txBody>
      </p:sp>
      <p:sp>
        <p:nvSpPr>
          <p:cNvPr id="6" name="Title 5"/>
          <p:cNvSpPr>
            <a:spLocks noGrp="1"/>
          </p:cNvSpPr>
          <p:nvPr>
            <p:ph type="ctrTitle"/>
          </p:nvPr>
        </p:nvSpPr>
        <p:spPr/>
        <p:txBody>
          <a:bodyPr/>
          <a:lstStyle/>
          <a:p>
            <a:r>
              <a:rPr lang="en-US" dirty="0" smtClean="0"/>
              <a:t>So what’s new?</a:t>
            </a:r>
            <a:endParaRPr lang="en-US" dirty="0"/>
          </a:p>
        </p:txBody>
      </p:sp>
      <p:sp>
        <p:nvSpPr>
          <p:cNvPr id="3" name="Slide Number Placeholder 2"/>
          <p:cNvSpPr>
            <a:spLocks noGrp="1"/>
          </p:cNvSpPr>
          <p:nvPr>
            <p:ph type="sldNum" sz="quarter" idx="11"/>
          </p:nvPr>
        </p:nvSpPr>
        <p:spPr/>
        <p:txBody>
          <a:bodyPr/>
          <a:lstStyle/>
          <a:p>
            <a:fld id="{E1D3847D-0559-48C4-894F-E12326BFB226}" type="slidenum">
              <a:rPr lang="en-US" smtClean="0"/>
              <a:pPr/>
              <a:t>14</a:t>
            </a:fld>
            <a:endParaRPr lang="en-US" dirty="0"/>
          </a:p>
        </p:txBody>
      </p:sp>
    </p:spTree>
    <p:extLst>
      <p:ext uri="{BB962C8B-B14F-4D97-AF65-F5344CB8AC3E}">
        <p14:creationId xmlns:p14="http://schemas.microsoft.com/office/powerpoint/2010/main" val="66736299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You can now do this</a:t>
            </a:r>
            <a:endParaRPr lang="en-US" dirty="0"/>
          </a:p>
        </p:txBody>
      </p:sp>
      <p:pic>
        <p:nvPicPr>
          <p:cNvPr id="9" name="Content Placeholder 8"/>
          <p:cNvPicPr>
            <a:picLocks noGrp="1" noChangeAspect="1"/>
          </p:cNvPicPr>
          <p:nvPr>
            <p:ph idx="1"/>
          </p:nvPr>
        </p:nvPicPr>
        <p:blipFill rotWithShape="1">
          <a:blip r:embed="rId2"/>
          <a:srcRect l="5717" t="8651" r="6322" b="8926"/>
          <a:stretch/>
        </p:blipFill>
        <p:spPr>
          <a:xfrm>
            <a:off x="2480310" y="1440181"/>
            <a:ext cx="4154805" cy="2937510"/>
          </a:xfrm>
          <a:prstGeom prst="rect">
            <a:avLst/>
          </a:prstGeom>
        </p:spPr>
      </p:pic>
      <p:sp>
        <p:nvSpPr>
          <p:cNvPr id="2" name="Slide Number Placeholder 1"/>
          <p:cNvSpPr>
            <a:spLocks noGrp="1"/>
          </p:cNvSpPr>
          <p:nvPr>
            <p:ph type="sldNum" sz="quarter" idx="11"/>
          </p:nvPr>
        </p:nvSpPr>
        <p:spPr/>
        <p:txBody>
          <a:bodyPr/>
          <a:lstStyle/>
          <a:p>
            <a:fld id="{E1D3847D-0559-48C4-894F-E12326BFB226}" type="slidenum">
              <a:rPr lang="en-US" smtClean="0"/>
              <a:pPr/>
              <a:t>15</a:t>
            </a:fld>
            <a:endParaRPr lang="en-US" dirty="0"/>
          </a:p>
        </p:txBody>
      </p:sp>
      <p:sp>
        <p:nvSpPr>
          <p:cNvPr id="3" name="Footer Placeholder 2"/>
          <p:cNvSpPr>
            <a:spLocks noGrp="1"/>
          </p:cNvSpPr>
          <p:nvPr>
            <p:ph type="ftr" sz="quarter" idx="12"/>
          </p:nvPr>
        </p:nvSpPr>
        <p:spPr/>
        <p:txBody>
          <a:bodyPr/>
          <a:lstStyle/>
          <a:p>
            <a:endParaRPr lang="en-US" dirty="0"/>
          </a:p>
        </p:txBody>
      </p:sp>
    </p:spTree>
    <p:extLst>
      <p:ext uri="{BB962C8B-B14F-4D97-AF65-F5344CB8AC3E}">
        <p14:creationId xmlns:p14="http://schemas.microsoft.com/office/powerpoint/2010/main" val="12108412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JDK 10 features</a:t>
            </a:r>
            <a:endParaRPr lang="en-US" dirty="0"/>
          </a:p>
        </p:txBody>
      </p:sp>
      <p:sp>
        <p:nvSpPr>
          <p:cNvPr id="3" name="Content Placeholder 2"/>
          <p:cNvSpPr>
            <a:spLocks noGrp="1"/>
          </p:cNvSpPr>
          <p:nvPr>
            <p:ph idx="1"/>
          </p:nvPr>
        </p:nvSpPr>
        <p:spPr/>
        <p:txBody>
          <a:bodyPr>
            <a:normAutofit lnSpcReduction="10000"/>
          </a:bodyPr>
          <a:lstStyle/>
          <a:p>
            <a:r>
              <a:rPr lang="en-US" b="1" dirty="0" smtClean="0"/>
              <a:t>JEP 286</a:t>
            </a:r>
            <a:r>
              <a:rPr lang="en-US" b="1" dirty="0"/>
              <a:t>: </a:t>
            </a:r>
            <a:r>
              <a:rPr lang="en-US" b="1" dirty="0">
                <a:hlinkClick r:id="rId2"/>
              </a:rPr>
              <a:t>Local-Variable Type Inference</a:t>
            </a:r>
            <a:r>
              <a:rPr lang="en-US" dirty="0"/>
              <a:t/>
            </a:r>
            <a:br>
              <a:rPr lang="en-US" dirty="0"/>
            </a:br>
            <a:r>
              <a:rPr lang="en-US" dirty="0" smtClean="0"/>
              <a:t>JEP 296</a:t>
            </a:r>
            <a:r>
              <a:rPr lang="en-US" dirty="0"/>
              <a:t>: </a:t>
            </a:r>
            <a:r>
              <a:rPr lang="en-US" dirty="0">
                <a:hlinkClick r:id="rId3"/>
              </a:rPr>
              <a:t>Consolidate the JDK Forest into a Single Repository</a:t>
            </a:r>
            <a:r>
              <a:rPr lang="en-US" dirty="0"/>
              <a:t/>
            </a:r>
            <a:br>
              <a:rPr lang="en-US" dirty="0"/>
            </a:br>
            <a:r>
              <a:rPr lang="en-US" dirty="0" smtClean="0"/>
              <a:t>JEP 304</a:t>
            </a:r>
            <a:r>
              <a:rPr lang="en-US" dirty="0"/>
              <a:t>: </a:t>
            </a:r>
            <a:r>
              <a:rPr lang="en-US" dirty="0">
                <a:hlinkClick r:id="rId4"/>
              </a:rPr>
              <a:t>Garbage-Collector Interface</a:t>
            </a:r>
            <a:r>
              <a:rPr lang="en-US" dirty="0"/>
              <a:t/>
            </a:r>
            <a:br>
              <a:rPr lang="en-US" dirty="0"/>
            </a:br>
            <a:r>
              <a:rPr lang="en-US" dirty="0" smtClean="0"/>
              <a:t>JEP 307</a:t>
            </a:r>
            <a:r>
              <a:rPr lang="en-US" dirty="0"/>
              <a:t>: </a:t>
            </a:r>
            <a:r>
              <a:rPr lang="en-US" dirty="0">
                <a:hlinkClick r:id="rId5"/>
              </a:rPr>
              <a:t>Parallel Full GC for G1</a:t>
            </a:r>
            <a:r>
              <a:rPr lang="en-US" dirty="0"/>
              <a:t/>
            </a:r>
            <a:br>
              <a:rPr lang="en-US" dirty="0"/>
            </a:br>
            <a:r>
              <a:rPr lang="en-US" dirty="0" smtClean="0"/>
              <a:t>JEP 310</a:t>
            </a:r>
            <a:r>
              <a:rPr lang="en-US" dirty="0"/>
              <a:t>: </a:t>
            </a:r>
            <a:r>
              <a:rPr lang="en-US" dirty="0">
                <a:hlinkClick r:id="rId6"/>
              </a:rPr>
              <a:t>Application Class-Data Sharing</a:t>
            </a:r>
            <a:r>
              <a:rPr lang="en-US" dirty="0"/>
              <a:t/>
            </a:r>
            <a:br>
              <a:rPr lang="en-US" dirty="0"/>
            </a:br>
            <a:r>
              <a:rPr lang="en-US" dirty="0" smtClean="0"/>
              <a:t>JEP 312</a:t>
            </a:r>
            <a:r>
              <a:rPr lang="en-US" dirty="0"/>
              <a:t>: </a:t>
            </a:r>
            <a:r>
              <a:rPr lang="en-US" dirty="0">
                <a:hlinkClick r:id="rId7"/>
              </a:rPr>
              <a:t>Thread-Local Handshakes</a:t>
            </a:r>
            <a:r>
              <a:rPr lang="en-US" dirty="0"/>
              <a:t/>
            </a:r>
            <a:br>
              <a:rPr lang="en-US" dirty="0"/>
            </a:br>
            <a:r>
              <a:rPr lang="en-US" dirty="0" smtClean="0"/>
              <a:t>JEP 313</a:t>
            </a:r>
            <a:r>
              <a:rPr lang="en-US" dirty="0"/>
              <a:t>: </a:t>
            </a:r>
            <a:r>
              <a:rPr lang="en-US" dirty="0">
                <a:hlinkClick r:id="rId8"/>
              </a:rPr>
              <a:t>Remove the Native-Header Generation Tool (javah)</a:t>
            </a:r>
            <a:r>
              <a:rPr lang="en-US" dirty="0"/>
              <a:t/>
            </a:r>
            <a:br>
              <a:rPr lang="en-US" dirty="0"/>
            </a:br>
            <a:r>
              <a:rPr lang="en-US" dirty="0" smtClean="0"/>
              <a:t>JEP 314</a:t>
            </a:r>
            <a:r>
              <a:rPr lang="en-US" dirty="0"/>
              <a:t>: </a:t>
            </a:r>
            <a:r>
              <a:rPr lang="en-US" dirty="0">
                <a:hlinkClick r:id="rId9"/>
              </a:rPr>
              <a:t>Additional Unicode Language-Tag Extensions</a:t>
            </a:r>
            <a:r>
              <a:rPr lang="en-US" dirty="0"/>
              <a:t/>
            </a:r>
            <a:br>
              <a:rPr lang="en-US" dirty="0"/>
            </a:br>
            <a:r>
              <a:rPr lang="en-US" dirty="0" smtClean="0"/>
              <a:t>JEP 316</a:t>
            </a:r>
            <a:r>
              <a:rPr lang="en-US" dirty="0"/>
              <a:t>: </a:t>
            </a:r>
            <a:r>
              <a:rPr lang="en-US" dirty="0">
                <a:hlinkClick r:id="rId10"/>
              </a:rPr>
              <a:t>Heap Allocation on Alternative Memory Devices</a:t>
            </a:r>
            <a:r>
              <a:rPr lang="en-US" dirty="0"/>
              <a:t/>
            </a:r>
            <a:br>
              <a:rPr lang="en-US" dirty="0"/>
            </a:br>
            <a:r>
              <a:rPr lang="en-US" b="1" dirty="0" smtClean="0"/>
              <a:t>JEP</a:t>
            </a:r>
            <a:r>
              <a:rPr lang="en-US" dirty="0" smtClean="0"/>
              <a:t> </a:t>
            </a:r>
            <a:r>
              <a:rPr lang="en-US" b="1" dirty="0" smtClean="0"/>
              <a:t>317: </a:t>
            </a:r>
            <a:r>
              <a:rPr lang="en-US" b="1" dirty="0" smtClean="0">
                <a:hlinkClick r:id="rId11"/>
              </a:rPr>
              <a:t>Experimental Java-Based JIT Compiler</a:t>
            </a:r>
            <a:r>
              <a:rPr lang="en-US" b="1" dirty="0" smtClean="0"/>
              <a:t> (</a:t>
            </a:r>
            <a:r>
              <a:rPr lang="en-US" b="1" dirty="0" err="1" smtClean="0"/>
              <a:t>Graal</a:t>
            </a:r>
            <a:r>
              <a:rPr lang="en-US" b="1" dirty="0" smtClean="0"/>
              <a:t>)</a:t>
            </a:r>
            <a:br>
              <a:rPr lang="en-US" b="1" dirty="0" smtClean="0"/>
            </a:br>
            <a:r>
              <a:rPr lang="en-US" b="1" dirty="0" smtClean="0"/>
              <a:t>JEP 319: </a:t>
            </a:r>
            <a:r>
              <a:rPr lang="en-US" b="1" dirty="0" smtClean="0">
                <a:hlinkClick r:id="rId12"/>
              </a:rPr>
              <a:t>Root Certificates</a:t>
            </a:r>
            <a:r>
              <a:rPr lang="en-US" dirty="0"/>
              <a:t/>
            </a:r>
            <a:br>
              <a:rPr lang="en-US" dirty="0"/>
            </a:br>
            <a:r>
              <a:rPr lang="en-US" dirty="0" smtClean="0"/>
              <a:t>JEP 322</a:t>
            </a:r>
            <a:r>
              <a:rPr lang="en-US" dirty="0"/>
              <a:t>: </a:t>
            </a:r>
            <a:r>
              <a:rPr lang="en-US" dirty="0">
                <a:hlinkClick r:id="rId13"/>
              </a:rPr>
              <a:t>Time-Based Release Versioning</a:t>
            </a:r>
            <a:endParaRPr lang="en-US" dirty="0"/>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16</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160726515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Local-Variable type inference</a:t>
            </a:r>
            <a:endParaRPr lang="en-US" dirty="0"/>
          </a:p>
        </p:txBody>
      </p:sp>
      <p:sp>
        <p:nvSpPr>
          <p:cNvPr id="3" name="Content Placeholder 2"/>
          <p:cNvSpPr>
            <a:spLocks noGrp="1"/>
          </p:cNvSpPr>
          <p:nvPr>
            <p:ph idx="1"/>
          </p:nvPr>
        </p:nvSpPr>
        <p:spPr/>
        <p:txBody>
          <a:bodyPr>
            <a:normAutofit/>
          </a:bodyPr>
          <a:lstStyle/>
          <a:p>
            <a:r>
              <a:rPr lang="en-US" dirty="0" smtClean="0">
                <a:latin typeface="Lucida Console" charset="0"/>
                <a:ea typeface="Lucida Console" charset="0"/>
                <a:cs typeface="Lucida Console" charset="0"/>
              </a:rPr>
              <a:t>// This:</a:t>
            </a:r>
            <a:r>
              <a:rPr lang="en-US" dirty="0">
                <a:latin typeface="Lucida Console" charset="0"/>
                <a:ea typeface="Lucida Console" charset="0"/>
                <a:cs typeface="Lucida Console" charset="0"/>
              </a:rPr>
              <a:t/>
            </a:r>
            <a:br>
              <a:rPr lang="en-US" dirty="0">
                <a:latin typeface="Lucida Console" charset="0"/>
                <a:ea typeface="Lucida Console" charset="0"/>
                <a:cs typeface="Lucida Console" charset="0"/>
              </a:rPr>
            </a:br>
            <a:r>
              <a:rPr lang="en-US" dirty="0" smtClean="0">
                <a:latin typeface="Lucida Console" charset="0"/>
                <a:ea typeface="Lucida Console" charset="0"/>
                <a:cs typeface="Lucida Console" charset="0"/>
              </a:rPr>
              <a:t>URL </a:t>
            </a:r>
            <a:r>
              <a:rPr lang="en-US" dirty="0" err="1">
                <a:latin typeface="Lucida Console" charset="0"/>
                <a:ea typeface="Lucida Console" charset="0"/>
                <a:cs typeface="Lucida Console" charset="0"/>
              </a:rPr>
              <a:t>url</a:t>
            </a:r>
            <a:r>
              <a:rPr lang="en-US" dirty="0">
                <a:latin typeface="Lucida Console" charset="0"/>
                <a:ea typeface="Lucida Console" charset="0"/>
                <a:cs typeface="Lucida Console" charset="0"/>
              </a:rPr>
              <a:t> </a:t>
            </a:r>
            <a:r>
              <a:rPr lang="en-US" dirty="0">
                <a:latin typeface="Lucida Console" charset="0"/>
                <a:ea typeface="Lucida Console" charset="0"/>
                <a:cs typeface="Lucida Console" charset="0"/>
              </a:rPr>
              <a:t>=</a:t>
            </a:r>
            <a:r>
              <a:rPr lang="en-US" dirty="0">
                <a:latin typeface="Lucida Console" charset="0"/>
                <a:ea typeface="Lucida Console" charset="0"/>
                <a:cs typeface="Lucida Console" charset="0"/>
              </a:rPr>
              <a:t> </a:t>
            </a:r>
            <a:r>
              <a:rPr lang="en-US" dirty="0">
                <a:latin typeface="Lucida Console" charset="0"/>
                <a:ea typeface="Lucida Console" charset="0"/>
                <a:cs typeface="Lucida Console" charset="0"/>
              </a:rPr>
              <a:t>new</a:t>
            </a:r>
            <a:r>
              <a:rPr lang="en-US" dirty="0">
                <a:latin typeface="Lucida Console" charset="0"/>
                <a:ea typeface="Lucida Console" charset="0"/>
                <a:cs typeface="Lucida Console" charset="0"/>
              </a:rPr>
              <a:t> URL</a:t>
            </a:r>
            <a:r>
              <a:rPr lang="en-US" dirty="0" smtClean="0">
                <a:latin typeface="Lucida Console" charset="0"/>
                <a:ea typeface="Lucida Console" charset="0"/>
                <a:cs typeface="Lucida Console" charset="0"/>
              </a:rPr>
              <a:t>(”")</a:t>
            </a:r>
            <a:br>
              <a:rPr lang="en-US" dirty="0" smtClean="0">
                <a:latin typeface="Lucida Console" charset="0"/>
                <a:ea typeface="Lucida Console" charset="0"/>
                <a:cs typeface="Lucida Console" charset="0"/>
              </a:rPr>
            </a:br>
            <a:r>
              <a:rPr lang="en-US" dirty="0" err="1" smtClean="0">
                <a:latin typeface="Lucida Console" charset="0"/>
                <a:ea typeface="Lucida Console" charset="0"/>
                <a:cs typeface="Lucida Console" charset="0"/>
              </a:rPr>
              <a:t>URLConnection</a:t>
            </a:r>
            <a:r>
              <a:rPr lang="en-US" dirty="0" smtClean="0">
                <a:latin typeface="Lucida Console" charset="0"/>
                <a:ea typeface="Lucida Console" charset="0"/>
                <a:cs typeface="Lucida Console" charset="0"/>
              </a:rPr>
              <a:t> </a:t>
            </a:r>
            <a:r>
              <a:rPr lang="en-US" dirty="0">
                <a:latin typeface="Lucida Console" charset="0"/>
                <a:ea typeface="Lucida Console" charset="0"/>
                <a:cs typeface="Lucida Console" charset="0"/>
              </a:rPr>
              <a:t>conn </a:t>
            </a:r>
            <a:r>
              <a:rPr lang="en-US" dirty="0">
                <a:latin typeface="Lucida Console" charset="0"/>
                <a:ea typeface="Lucida Console" charset="0"/>
                <a:cs typeface="Lucida Console" charset="0"/>
              </a:rPr>
              <a:t>=</a:t>
            </a:r>
            <a:r>
              <a:rPr lang="en-US" dirty="0">
                <a:latin typeface="Lucida Console" charset="0"/>
                <a:ea typeface="Lucida Console" charset="0"/>
                <a:cs typeface="Lucida Console" charset="0"/>
              </a:rPr>
              <a:t> </a:t>
            </a:r>
            <a:r>
              <a:rPr lang="en-US" dirty="0" err="1">
                <a:latin typeface="Lucida Console" charset="0"/>
                <a:ea typeface="Lucida Console" charset="0"/>
                <a:cs typeface="Lucida Console" charset="0"/>
              </a:rPr>
              <a:t>url</a:t>
            </a:r>
            <a:r>
              <a:rPr lang="en-US" dirty="0" err="1">
                <a:latin typeface="Lucida Console" charset="0"/>
                <a:ea typeface="Lucida Console" charset="0"/>
                <a:cs typeface="Lucida Console" charset="0"/>
              </a:rPr>
              <a:t>.openConnection</a:t>
            </a:r>
            <a:r>
              <a:rPr lang="en-US" dirty="0">
                <a:latin typeface="Lucida Console" charset="0"/>
                <a:ea typeface="Lucida Console" charset="0"/>
                <a:cs typeface="Lucida Console" charset="0"/>
              </a:rPr>
              <a:t>();</a:t>
            </a:r>
            <a:r>
              <a:rPr lang="en-US" dirty="0">
                <a:latin typeface="Lucida Console" charset="0"/>
                <a:ea typeface="Lucida Console" charset="0"/>
                <a:cs typeface="Lucida Console" charset="0"/>
              </a:rPr>
              <a:t> </a:t>
            </a:r>
            <a:r>
              <a:rPr lang="en-US" dirty="0" smtClean="0">
                <a:latin typeface="Lucida Console" charset="0"/>
                <a:ea typeface="Lucida Console" charset="0"/>
                <a:cs typeface="Lucida Console" charset="0"/>
              </a:rPr>
              <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Reader </a:t>
            </a:r>
            <a:r>
              <a:rPr lang="en-US" dirty="0">
                <a:latin typeface="Lucida Console" charset="0"/>
                <a:ea typeface="Lucida Console" charset="0"/>
                <a:cs typeface="Lucida Console" charset="0"/>
              </a:rPr>
              <a:t>reader </a:t>
            </a:r>
            <a:r>
              <a:rPr lang="en-US" dirty="0">
                <a:latin typeface="Lucida Console" charset="0"/>
                <a:ea typeface="Lucida Console" charset="0"/>
                <a:cs typeface="Lucida Console" charset="0"/>
              </a:rPr>
              <a:t>=</a:t>
            </a:r>
            <a:r>
              <a:rPr lang="en-US" dirty="0">
                <a:latin typeface="Lucida Console" charset="0"/>
                <a:ea typeface="Lucida Console" charset="0"/>
                <a:cs typeface="Lucida Console" charset="0"/>
              </a:rPr>
              <a:t> </a:t>
            </a:r>
            <a:r>
              <a:rPr lang="en-US" dirty="0">
                <a:latin typeface="Lucida Console" charset="0"/>
                <a:ea typeface="Lucida Console" charset="0"/>
                <a:cs typeface="Lucida Console" charset="0"/>
              </a:rPr>
              <a:t>new</a:t>
            </a:r>
            <a:r>
              <a:rPr lang="en-US" dirty="0">
                <a:latin typeface="Lucida Console" charset="0"/>
                <a:ea typeface="Lucida Console" charset="0"/>
                <a:cs typeface="Lucida Console" charset="0"/>
              </a:rPr>
              <a:t> </a:t>
            </a:r>
            <a:r>
              <a:rPr lang="en-US" dirty="0" err="1" smtClean="0">
                <a:latin typeface="Lucida Console" charset="0"/>
                <a:ea typeface="Lucida Console" charset="0"/>
                <a:cs typeface="Lucida Console" charset="0"/>
              </a:rPr>
              <a:t>BufferedReader</a:t>
            </a:r>
            <a:r>
              <a:rPr lang="en-US" dirty="0" smtClean="0">
                <a:latin typeface="Lucida Console" charset="0"/>
                <a:ea typeface="Lucida Console" charset="0"/>
                <a:cs typeface="Lucida Console" charset="0"/>
              </a:rPr>
              <a:t>(</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new </a:t>
            </a:r>
            <a:r>
              <a:rPr lang="en-US" dirty="0" err="1">
                <a:latin typeface="Lucida Console" charset="0"/>
                <a:ea typeface="Lucida Console" charset="0"/>
                <a:cs typeface="Lucida Console" charset="0"/>
              </a:rPr>
              <a:t>InputStreamReader</a:t>
            </a:r>
            <a:r>
              <a:rPr lang="en-US" dirty="0">
                <a:latin typeface="Lucida Console" charset="0"/>
                <a:ea typeface="Lucida Console" charset="0"/>
                <a:cs typeface="Lucida Console" charset="0"/>
              </a:rPr>
              <a:t>(</a:t>
            </a:r>
            <a:r>
              <a:rPr lang="en-US" dirty="0" err="1">
                <a:latin typeface="Lucida Console" charset="0"/>
                <a:ea typeface="Lucida Console" charset="0"/>
                <a:cs typeface="Lucida Console" charset="0"/>
              </a:rPr>
              <a:t>conn</a:t>
            </a:r>
            <a:r>
              <a:rPr lang="en-US" dirty="0" err="1">
                <a:latin typeface="Lucida Console" charset="0"/>
                <a:ea typeface="Lucida Console" charset="0"/>
                <a:cs typeface="Lucida Console" charset="0"/>
              </a:rPr>
              <a:t>.getInputStream</a:t>
            </a:r>
            <a:r>
              <a:rPr lang="en-US" dirty="0" smtClean="0">
                <a:latin typeface="Lucida Console" charset="0"/>
                <a:ea typeface="Lucida Console" charset="0"/>
                <a:cs typeface="Lucida Console" charset="0"/>
              </a:rPr>
              <a:t>()));</a:t>
            </a:r>
          </a:p>
          <a:p>
            <a:r>
              <a:rPr lang="en-US" dirty="0" smtClean="0">
                <a:latin typeface="Lucida Console" charset="0"/>
                <a:ea typeface="Lucida Console" charset="0"/>
                <a:cs typeface="Lucida Console" charset="0"/>
              </a:rPr>
              <a:t>// Turns into</a:t>
            </a:r>
            <a:br>
              <a:rPr lang="en-US" dirty="0" smtClean="0">
                <a:latin typeface="Lucida Console" charset="0"/>
                <a:ea typeface="Lucida Console" charset="0"/>
                <a:cs typeface="Lucida Console" charset="0"/>
              </a:rPr>
            </a:br>
            <a:r>
              <a:rPr lang="en-US" dirty="0" err="1" smtClean="0">
                <a:solidFill>
                  <a:schemeClr val="accent1"/>
                </a:solidFill>
                <a:latin typeface="Lucida Console" charset="0"/>
                <a:ea typeface="Lucida Console" charset="0"/>
                <a:cs typeface="Lucida Console" charset="0"/>
              </a:rPr>
              <a:t>var</a:t>
            </a:r>
            <a:r>
              <a:rPr lang="en-US" dirty="0" smtClean="0">
                <a:solidFill>
                  <a:schemeClr val="accent1"/>
                </a:solidFill>
                <a:latin typeface="Lucida Console" charset="0"/>
                <a:ea typeface="Lucida Console" charset="0"/>
                <a:cs typeface="Lucida Console" charset="0"/>
              </a:rPr>
              <a:t> </a:t>
            </a:r>
            <a:r>
              <a:rPr lang="en-US" dirty="0" err="1" smtClean="0">
                <a:latin typeface="Lucida Console" charset="0"/>
                <a:ea typeface="Lucida Console" charset="0"/>
                <a:cs typeface="Lucida Console" charset="0"/>
              </a:rPr>
              <a:t>url</a:t>
            </a:r>
            <a:r>
              <a:rPr lang="en-US" dirty="0" smtClean="0">
                <a:latin typeface="Lucida Console" charset="0"/>
                <a:ea typeface="Lucida Console" charset="0"/>
                <a:cs typeface="Lucida Console" charset="0"/>
              </a:rPr>
              <a:t> </a:t>
            </a:r>
            <a:r>
              <a:rPr lang="en-US" dirty="0">
                <a:latin typeface="Lucida Console" charset="0"/>
                <a:ea typeface="Lucida Console" charset="0"/>
                <a:cs typeface="Lucida Console" charset="0"/>
              </a:rPr>
              <a:t>= new URL(”")</a:t>
            </a:r>
            <a:br>
              <a:rPr lang="en-US" dirty="0">
                <a:latin typeface="Lucida Console" charset="0"/>
                <a:ea typeface="Lucida Console" charset="0"/>
                <a:cs typeface="Lucida Console" charset="0"/>
              </a:rPr>
            </a:br>
            <a:r>
              <a:rPr lang="en-US" dirty="0" err="1" smtClean="0">
                <a:solidFill>
                  <a:schemeClr val="accent1"/>
                </a:solidFill>
                <a:latin typeface="Lucida Console" charset="0"/>
                <a:ea typeface="Lucida Console" charset="0"/>
                <a:cs typeface="Lucida Console" charset="0"/>
              </a:rPr>
              <a:t>var</a:t>
            </a:r>
            <a:r>
              <a:rPr lang="en-US" dirty="0" smtClean="0">
                <a:solidFill>
                  <a:schemeClr val="accent1"/>
                </a:solidFill>
                <a:latin typeface="Lucida Console" charset="0"/>
                <a:ea typeface="Lucida Console" charset="0"/>
                <a:cs typeface="Lucida Console" charset="0"/>
              </a:rPr>
              <a:t> </a:t>
            </a:r>
            <a:r>
              <a:rPr lang="en-US" dirty="0" smtClean="0">
                <a:latin typeface="Lucida Console" charset="0"/>
                <a:ea typeface="Lucida Console" charset="0"/>
                <a:cs typeface="Lucida Console" charset="0"/>
              </a:rPr>
              <a:t>conn </a:t>
            </a:r>
            <a:r>
              <a:rPr lang="en-US" dirty="0">
                <a:latin typeface="Lucida Console" charset="0"/>
                <a:ea typeface="Lucida Console" charset="0"/>
                <a:cs typeface="Lucida Console" charset="0"/>
              </a:rPr>
              <a:t>= </a:t>
            </a:r>
            <a:r>
              <a:rPr lang="en-US" dirty="0" err="1">
                <a:latin typeface="Lucida Console" charset="0"/>
                <a:ea typeface="Lucida Console" charset="0"/>
                <a:cs typeface="Lucida Console" charset="0"/>
              </a:rPr>
              <a:t>url.openConnection</a:t>
            </a:r>
            <a:r>
              <a:rPr lang="en-US" dirty="0">
                <a:latin typeface="Lucida Console" charset="0"/>
                <a:ea typeface="Lucida Console" charset="0"/>
                <a:cs typeface="Lucida Console" charset="0"/>
              </a:rPr>
              <a:t>(); </a:t>
            </a:r>
            <a:br>
              <a:rPr lang="en-US" dirty="0">
                <a:latin typeface="Lucida Console" charset="0"/>
                <a:ea typeface="Lucida Console" charset="0"/>
                <a:cs typeface="Lucida Console" charset="0"/>
              </a:rPr>
            </a:br>
            <a:r>
              <a:rPr lang="en-US" dirty="0" err="1" smtClean="0">
                <a:solidFill>
                  <a:schemeClr val="accent1"/>
                </a:solidFill>
                <a:latin typeface="Lucida Console" charset="0"/>
                <a:ea typeface="Lucida Console" charset="0"/>
                <a:cs typeface="Lucida Console" charset="0"/>
              </a:rPr>
              <a:t>var</a:t>
            </a:r>
            <a:r>
              <a:rPr lang="en-US" dirty="0" smtClean="0">
                <a:solidFill>
                  <a:schemeClr val="accent1"/>
                </a:solidFill>
                <a:latin typeface="Lucida Console" charset="0"/>
                <a:ea typeface="Lucida Console" charset="0"/>
                <a:cs typeface="Lucida Console" charset="0"/>
              </a:rPr>
              <a:t> </a:t>
            </a:r>
            <a:r>
              <a:rPr lang="en-US" dirty="0" smtClean="0">
                <a:latin typeface="Lucida Console" charset="0"/>
                <a:ea typeface="Lucida Console" charset="0"/>
                <a:cs typeface="Lucida Console" charset="0"/>
              </a:rPr>
              <a:t>reader </a:t>
            </a:r>
            <a:r>
              <a:rPr lang="en-US" dirty="0">
                <a:latin typeface="Lucida Console" charset="0"/>
                <a:ea typeface="Lucida Console" charset="0"/>
                <a:cs typeface="Lucida Console" charset="0"/>
              </a:rPr>
              <a:t>= new </a:t>
            </a:r>
            <a:r>
              <a:rPr lang="en-US" dirty="0" err="1">
                <a:latin typeface="Lucida Console" charset="0"/>
                <a:ea typeface="Lucida Console" charset="0"/>
                <a:cs typeface="Lucida Console" charset="0"/>
              </a:rPr>
              <a:t>BufferedReader</a:t>
            </a:r>
            <a:r>
              <a:rPr lang="en-US" dirty="0">
                <a:latin typeface="Lucida Console" charset="0"/>
                <a:ea typeface="Lucida Console" charset="0"/>
                <a:cs typeface="Lucida Console" charset="0"/>
              </a:rPr>
              <a:t>(</a:t>
            </a:r>
            <a:br>
              <a:rPr lang="en-US" dirty="0">
                <a:latin typeface="Lucida Console" charset="0"/>
                <a:ea typeface="Lucida Console" charset="0"/>
                <a:cs typeface="Lucida Console" charset="0"/>
              </a:rPr>
            </a:br>
            <a:r>
              <a:rPr lang="en-US" dirty="0">
                <a:latin typeface="Lucida Console" charset="0"/>
                <a:ea typeface="Lucida Console" charset="0"/>
                <a:cs typeface="Lucida Console" charset="0"/>
              </a:rPr>
              <a:t>  new </a:t>
            </a:r>
            <a:r>
              <a:rPr lang="en-US" dirty="0" err="1">
                <a:latin typeface="Lucida Console" charset="0"/>
                <a:ea typeface="Lucida Console" charset="0"/>
                <a:cs typeface="Lucida Console" charset="0"/>
              </a:rPr>
              <a:t>InputStreamReader</a:t>
            </a:r>
            <a:r>
              <a:rPr lang="en-US" dirty="0">
                <a:latin typeface="Lucida Console" charset="0"/>
                <a:ea typeface="Lucida Console" charset="0"/>
                <a:cs typeface="Lucida Console" charset="0"/>
              </a:rPr>
              <a:t>(</a:t>
            </a:r>
            <a:r>
              <a:rPr lang="en-US" dirty="0" err="1">
                <a:latin typeface="Lucida Console" charset="0"/>
                <a:ea typeface="Lucida Console" charset="0"/>
                <a:cs typeface="Lucida Console" charset="0"/>
              </a:rPr>
              <a:t>conn.getInputStream</a:t>
            </a:r>
            <a:r>
              <a:rPr lang="en-US" dirty="0">
                <a:latin typeface="Lucida Console" charset="0"/>
                <a:ea typeface="Lucida Console" charset="0"/>
                <a:cs typeface="Lucida Console" charset="0"/>
              </a:rPr>
              <a:t>()));</a:t>
            </a:r>
          </a:p>
          <a:p>
            <a:endParaRPr lang="en-US" dirty="0">
              <a:latin typeface="Lucida Console" charset="0"/>
              <a:ea typeface="Lucida Console" charset="0"/>
              <a:cs typeface="Lucida Console" charset="0"/>
            </a:endParaRP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17</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417424222"/>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Local-Variable type inference</a:t>
            </a:r>
          </a:p>
        </p:txBody>
      </p:sp>
      <p:sp>
        <p:nvSpPr>
          <p:cNvPr id="4" name="Slide Number Placeholder 3"/>
          <p:cNvSpPr>
            <a:spLocks noGrp="1"/>
          </p:cNvSpPr>
          <p:nvPr>
            <p:ph type="sldNum" sz="quarter" idx="10"/>
          </p:nvPr>
        </p:nvSpPr>
        <p:spPr/>
        <p:txBody>
          <a:bodyPr/>
          <a:lstStyle/>
          <a:p>
            <a:fld id="{E1D3847D-0559-48C4-894F-E12326BFB226}" type="slidenum">
              <a:rPr lang="en-US" noProof="0" smtClean="0"/>
              <a:pPr/>
              <a:t>18</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Content Placeholder 5"/>
          <p:cNvSpPr>
            <a:spLocks noGrp="1"/>
          </p:cNvSpPr>
          <p:nvPr>
            <p:ph idx="1"/>
          </p:nvPr>
        </p:nvSpPr>
        <p:spPr/>
        <p:txBody>
          <a:bodyPr/>
          <a:lstStyle/>
          <a:p>
            <a:pPr marL="0" indent="0">
              <a:buNone/>
            </a:pPr>
            <a:r>
              <a:rPr lang="en-US" dirty="0" smtClean="0"/>
              <a:t>What’s NOT inferred</a:t>
            </a:r>
          </a:p>
          <a:p>
            <a:r>
              <a:rPr lang="en-US" dirty="0" err="1" smtClean="0">
                <a:solidFill>
                  <a:schemeClr val="accent1"/>
                </a:solidFill>
                <a:latin typeface="Lucida Console" charset="0"/>
                <a:ea typeface="Lucida Console" charset="0"/>
                <a:cs typeface="Lucida Console" charset="0"/>
              </a:rPr>
              <a:t>var</a:t>
            </a:r>
            <a:r>
              <a:rPr lang="en-US" dirty="0" smtClean="0">
                <a:solidFill>
                  <a:schemeClr val="accent1"/>
                </a:solidFill>
                <a:latin typeface="Lucida Console" charset="0"/>
                <a:ea typeface="Lucida Console" charset="0"/>
                <a:cs typeface="Lucida Console" charset="0"/>
              </a:rPr>
              <a:t> </a:t>
            </a:r>
            <a:r>
              <a:rPr lang="en-US" dirty="0" smtClean="0">
                <a:latin typeface="Lucida Console" charset="0"/>
                <a:ea typeface="Lucida Console" charset="0"/>
                <a:cs typeface="Lucida Console" charset="0"/>
              </a:rPr>
              <a:t>s = null;</a:t>
            </a:r>
          </a:p>
          <a:p>
            <a:r>
              <a:rPr lang="en-US" dirty="0" err="1" smtClean="0">
                <a:solidFill>
                  <a:schemeClr val="accent1"/>
                </a:solidFill>
                <a:latin typeface="Lucida Console" charset="0"/>
                <a:ea typeface="Lucida Console" charset="0"/>
                <a:cs typeface="Lucida Console" charset="0"/>
              </a:rPr>
              <a:t>var</a:t>
            </a:r>
            <a:r>
              <a:rPr lang="en-US" dirty="0" smtClean="0">
                <a:solidFill>
                  <a:schemeClr val="accent1"/>
                </a:solidFill>
                <a:latin typeface="Lucida Console" charset="0"/>
                <a:ea typeface="Lucida Console" charset="0"/>
                <a:cs typeface="Lucida Console" charset="0"/>
              </a:rPr>
              <a:t> </a:t>
            </a:r>
            <a:r>
              <a:rPr lang="en-US" dirty="0" smtClean="0">
                <a:latin typeface="Lucida Console" charset="0"/>
                <a:ea typeface="Lucida Console" charset="0"/>
                <a:cs typeface="Lucida Console" charset="0"/>
              </a:rPr>
              <a:t>f = (Integer s) -&gt; {</a:t>
            </a:r>
            <a:r>
              <a:rPr lang="en-US" dirty="0" err="1" smtClean="0">
                <a:latin typeface="Lucida Console" charset="0"/>
                <a:ea typeface="Lucida Console" charset="0"/>
                <a:cs typeface="Lucida Console" charset="0"/>
              </a:rPr>
              <a:t>s.toString</a:t>
            </a:r>
            <a:r>
              <a:rPr lang="en-US" dirty="0" smtClean="0">
                <a:latin typeface="Lucida Console" charset="0"/>
                <a:ea typeface="Lucida Console" charset="0"/>
                <a:cs typeface="Lucida Console" charset="0"/>
              </a:rPr>
              <a:t>();} </a:t>
            </a:r>
          </a:p>
          <a:p>
            <a:r>
              <a:rPr lang="en-US" dirty="0" err="1" smtClean="0">
                <a:solidFill>
                  <a:schemeClr val="accent1"/>
                </a:solidFill>
                <a:latin typeface="Lucida Console" charset="0"/>
                <a:ea typeface="Lucida Console" charset="0"/>
                <a:cs typeface="Lucida Console" charset="0"/>
              </a:rPr>
              <a:t>int</a:t>
            </a:r>
            <a:r>
              <a:rPr lang="en-US" dirty="0" smtClean="0">
                <a:solidFill>
                  <a:schemeClr val="accent1"/>
                </a:solidFill>
                <a:latin typeface="Lucida Console" charset="0"/>
                <a:ea typeface="Lucida Console" charset="0"/>
                <a:cs typeface="Lucida Console" charset="0"/>
              </a:rPr>
              <a:t> </a:t>
            </a:r>
            <a:r>
              <a:rPr lang="en-US" dirty="0" err="1" smtClean="0">
                <a:latin typeface="Lucida Console" charset="0"/>
                <a:ea typeface="Lucida Console" charset="0"/>
                <a:cs typeface="Lucida Console" charset="0"/>
              </a:rPr>
              <a:t>someFunction</a:t>
            </a:r>
            <a:r>
              <a:rPr lang="en-US" dirty="0" smtClean="0">
                <a:latin typeface="Lucida Console" charset="0"/>
                <a:ea typeface="Lucida Console" charset="0"/>
                <a:cs typeface="Lucida Console" charset="0"/>
              </a:rPr>
              <a:t>(</a:t>
            </a:r>
            <a:r>
              <a:rPr lang="en-US" dirty="0" err="1" smtClean="0">
                <a:latin typeface="Lucida Console" charset="0"/>
                <a:ea typeface="Lucida Console" charset="0"/>
                <a:cs typeface="Lucida Console" charset="0"/>
              </a:rPr>
              <a:t>var</a:t>
            </a:r>
            <a:r>
              <a:rPr lang="en-US" dirty="0" smtClean="0">
                <a:latin typeface="Lucida Console" charset="0"/>
                <a:ea typeface="Lucida Console" charset="0"/>
                <a:cs typeface="Lucida Console" charset="0"/>
              </a:rPr>
              <a:t> </a:t>
            </a:r>
            <a:r>
              <a:rPr lang="en-US" dirty="0" err="1" smtClean="0">
                <a:latin typeface="Lucida Console" charset="0"/>
                <a:ea typeface="Lucida Console" charset="0"/>
                <a:cs typeface="Lucida Console" charset="0"/>
              </a:rPr>
              <a:t>dynamicArgument</a:t>
            </a:r>
            <a:r>
              <a:rPr lang="en-US" dirty="0" smtClean="0">
                <a:latin typeface="Lucida Console" charset="0"/>
                <a:ea typeface="Lucida Console" charset="0"/>
                <a:cs typeface="Lucida Console" charset="0"/>
              </a:rPr>
              <a:t>) { </a:t>
            </a:r>
            <a:r>
              <a:rPr lang="mr-IN" dirty="0" smtClean="0">
                <a:latin typeface="Lucida Console" charset="0"/>
                <a:ea typeface="Lucida Console" charset="0"/>
                <a:cs typeface="Lucida Console" charset="0"/>
              </a:rPr>
              <a:t>…</a:t>
            </a:r>
            <a:r>
              <a:rPr lang="en-US" dirty="0" smtClean="0">
                <a:latin typeface="Lucida Console" charset="0"/>
                <a:ea typeface="Lucida Console" charset="0"/>
                <a:cs typeface="Lucida Console" charset="0"/>
              </a:rPr>
              <a:t> }</a:t>
            </a:r>
            <a:endParaRPr lang="en-US" dirty="0">
              <a:latin typeface="Lucida Console" charset="0"/>
              <a:ea typeface="Lucida Console" charset="0"/>
              <a:cs typeface="Lucida Console" charset="0"/>
            </a:endParaRPr>
          </a:p>
        </p:txBody>
      </p:sp>
    </p:spTree>
    <p:extLst>
      <p:ext uri="{BB962C8B-B14F-4D97-AF65-F5344CB8AC3E}">
        <p14:creationId xmlns:p14="http://schemas.microsoft.com/office/powerpoint/2010/main" val="204285976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p:txBody>
          <a:bodyPr/>
          <a:lstStyle/>
          <a:p>
            <a:r>
              <a:rPr lang="en-US" dirty="0" smtClean="0"/>
              <a:t>What is to be expected in the future?</a:t>
            </a:r>
            <a:endParaRPr lang="en-US" dirty="0"/>
          </a:p>
        </p:txBody>
      </p:sp>
      <p:sp>
        <p:nvSpPr>
          <p:cNvPr id="6" name="Title 5"/>
          <p:cNvSpPr>
            <a:spLocks noGrp="1"/>
          </p:cNvSpPr>
          <p:nvPr>
            <p:ph type="ctrTitle"/>
          </p:nvPr>
        </p:nvSpPr>
        <p:spPr/>
        <p:txBody>
          <a:bodyPr/>
          <a:lstStyle/>
          <a:p>
            <a:r>
              <a:rPr lang="en-US" dirty="0" smtClean="0"/>
              <a:t>Where is this relationship going?</a:t>
            </a:r>
            <a:endParaRPr lang="en-US" dirty="0"/>
          </a:p>
        </p:txBody>
      </p:sp>
      <p:sp>
        <p:nvSpPr>
          <p:cNvPr id="3" name="Slide Number Placeholder 2"/>
          <p:cNvSpPr>
            <a:spLocks noGrp="1"/>
          </p:cNvSpPr>
          <p:nvPr>
            <p:ph type="sldNum" sz="quarter" idx="11"/>
          </p:nvPr>
        </p:nvSpPr>
        <p:spPr/>
        <p:txBody>
          <a:bodyPr/>
          <a:lstStyle/>
          <a:p>
            <a:fld id="{E1D3847D-0559-48C4-894F-E12326BFB226}" type="slidenum">
              <a:rPr lang="en-US" smtClean="0"/>
              <a:pPr/>
              <a:t>19</a:t>
            </a:fld>
            <a:endParaRPr lang="en-US" dirty="0"/>
          </a:p>
        </p:txBody>
      </p:sp>
    </p:spTree>
    <p:extLst>
      <p:ext uri="{BB962C8B-B14F-4D97-AF65-F5344CB8AC3E}">
        <p14:creationId xmlns:p14="http://schemas.microsoft.com/office/powerpoint/2010/main" val="2323630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Disclaimer</a:t>
            </a:r>
            <a:endParaRPr lang="en-US" dirty="0"/>
          </a:p>
        </p:txBody>
      </p:sp>
      <p:sp>
        <p:nvSpPr>
          <p:cNvPr id="4" name="Slide Number Placeholder 3"/>
          <p:cNvSpPr>
            <a:spLocks noGrp="1"/>
          </p:cNvSpPr>
          <p:nvPr>
            <p:ph type="sldNum" sz="quarter" idx="10"/>
          </p:nvPr>
        </p:nvSpPr>
        <p:spPr/>
        <p:txBody>
          <a:bodyPr/>
          <a:lstStyle/>
          <a:p>
            <a:fld id="{E1D3847D-0559-48C4-894F-E12326BFB226}" type="slidenum">
              <a:rPr lang="en-US" noProof="0" smtClean="0"/>
              <a:pPr/>
              <a:t>2</a:t>
            </a:fld>
            <a:endParaRPr lang="en-US" noProof="0" dirty="0"/>
          </a:p>
        </p:txBody>
      </p:sp>
      <p:sp>
        <p:nvSpPr>
          <p:cNvPr id="6" name="Content Placeholder 5"/>
          <p:cNvSpPr>
            <a:spLocks noGrp="1"/>
          </p:cNvSpPr>
          <p:nvPr>
            <p:ph idx="1"/>
          </p:nvPr>
        </p:nvSpPr>
        <p:spPr/>
        <p:txBody>
          <a:bodyPr/>
          <a:lstStyle/>
          <a:p>
            <a:r>
              <a:rPr lang="en-US" dirty="0" smtClean="0"/>
              <a:t>Release plans and ideas for syntax changes are portrayed as last communicated</a:t>
            </a:r>
          </a:p>
          <a:p>
            <a:r>
              <a:rPr lang="en-US" dirty="0" smtClean="0"/>
              <a:t>Some of the current stats, the proposed feature sets and the accompanying examples are as presented by the Java Architects Mark Reinhold and Brian Goetz (copyrights might apply) in their “Moving Java Forward” talks</a:t>
            </a:r>
          </a:p>
          <a:p>
            <a:r>
              <a:rPr lang="en-US" dirty="0" smtClean="0"/>
              <a:t>The Oracle JDK path is deduced from various e-mail lists, talks and posts by </a:t>
            </a:r>
            <a:r>
              <a:rPr lang="en-US" dirty="0" err="1" smtClean="0"/>
              <a:t>CodeFX</a:t>
            </a:r>
            <a:r>
              <a:rPr lang="en-US" dirty="0" smtClean="0"/>
              <a:t> Weekly by Nicolai </a:t>
            </a:r>
            <a:r>
              <a:rPr lang="en-US" dirty="0" err="1" smtClean="0"/>
              <a:t>Parlog</a:t>
            </a:r>
            <a:r>
              <a:rPr lang="en-US" dirty="0" smtClean="0"/>
              <a:t>.</a:t>
            </a:r>
            <a:endParaRPr lang="en-US" dirty="0"/>
          </a:p>
        </p:txBody>
      </p:sp>
    </p:spTree>
    <p:extLst>
      <p:ext uri="{BB962C8B-B14F-4D97-AF65-F5344CB8AC3E}">
        <p14:creationId xmlns:p14="http://schemas.microsoft.com/office/powerpoint/2010/main" val="58965011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Plans for the future</a:t>
            </a:r>
            <a:endParaRPr lang="en-US" dirty="0"/>
          </a:p>
        </p:txBody>
      </p:sp>
      <p:sp>
        <p:nvSpPr>
          <p:cNvPr id="2" name="Slide Number Placeholder 1"/>
          <p:cNvSpPr>
            <a:spLocks noGrp="1"/>
          </p:cNvSpPr>
          <p:nvPr>
            <p:ph type="sldNum" sz="quarter" idx="10"/>
          </p:nvPr>
        </p:nvSpPr>
        <p:spPr/>
        <p:txBody>
          <a:bodyPr/>
          <a:lstStyle/>
          <a:p>
            <a:fld id="{E1D3847D-0559-48C4-894F-E12326BFB226}" type="slidenum">
              <a:rPr lang="en-US" smtClean="0"/>
              <a:pPr/>
              <a:t>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8" name="Content Placeholder 7"/>
          <p:cNvSpPr>
            <a:spLocks noGrp="1"/>
          </p:cNvSpPr>
          <p:nvPr>
            <p:ph idx="1"/>
          </p:nvPr>
        </p:nvSpPr>
        <p:spPr/>
        <p:txBody>
          <a:bodyPr/>
          <a:lstStyle/>
          <a:p>
            <a:r>
              <a:rPr lang="en-US" dirty="0" err="1" smtClean="0"/>
              <a:t>OpenJDK</a:t>
            </a:r>
            <a:r>
              <a:rPr lang="en-US" dirty="0"/>
              <a:t> projects (</a:t>
            </a:r>
            <a:r>
              <a:rPr lang="en-US" dirty="0">
                <a:hlinkClick r:id="rId2"/>
              </a:rPr>
              <a:t>http://openjdk.java.net/projects</a:t>
            </a:r>
            <a:r>
              <a:rPr lang="en-US" dirty="0" smtClean="0">
                <a:hlinkClick r:id="rId2"/>
              </a:rPr>
              <a:t>/</a:t>
            </a:r>
            <a:r>
              <a:rPr lang="en-US" dirty="0" smtClean="0"/>
              <a:t>) </a:t>
            </a:r>
          </a:p>
          <a:p>
            <a:pPr lvl="1"/>
            <a:r>
              <a:rPr lang="mr-IN" dirty="0" smtClean="0"/>
              <a:t>…</a:t>
            </a:r>
            <a:endParaRPr lang="en-US" dirty="0" smtClean="0"/>
          </a:p>
          <a:p>
            <a:pPr lvl="1"/>
            <a:r>
              <a:rPr lang="en-US" dirty="0" smtClean="0"/>
              <a:t>Metropolis: Java-on-Java VM</a:t>
            </a:r>
          </a:p>
          <a:p>
            <a:pPr lvl="1"/>
            <a:r>
              <a:rPr lang="en-US" dirty="0" smtClean="0"/>
              <a:t>Amber: Right-Sizing Language Ceremony</a:t>
            </a:r>
          </a:p>
          <a:p>
            <a:pPr lvl="1"/>
            <a:r>
              <a:rPr lang="en-US" dirty="0" smtClean="0"/>
              <a:t>Valhalla: Value Types and Specialized Generics</a:t>
            </a:r>
          </a:p>
          <a:p>
            <a:pPr lvl="1"/>
            <a:r>
              <a:rPr lang="mr-IN" dirty="0" smtClean="0"/>
              <a:t>…</a:t>
            </a:r>
            <a:endParaRPr lang="en-US" dirty="0" smtClean="0"/>
          </a:p>
          <a:p>
            <a:r>
              <a:rPr lang="en-US" dirty="0" smtClean="0"/>
              <a:t>JDK Enhancement Proposals, a.k.a. </a:t>
            </a:r>
            <a:r>
              <a:rPr lang="en-US" dirty="0"/>
              <a:t>JEPs (</a:t>
            </a:r>
            <a:r>
              <a:rPr lang="en-US" dirty="0">
                <a:hlinkClick r:id="rId3"/>
              </a:rPr>
              <a:t>http://</a:t>
            </a:r>
            <a:r>
              <a:rPr lang="en-US" dirty="0" smtClean="0">
                <a:hlinkClick r:id="rId3"/>
              </a:rPr>
              <a:t>openjdk.java.net/jeps/0</a:t>
            </a:r>
            <a:r>
              <a:rPr lang="en-US" dirty="0"/>
              <a:t>)</a:t>
            </a:r>
          </a:p>
        </p:txBody>
      </p:sp>
    </p:spTree>
    <p:extLst>
      <p:ext uri="{BB962C8B-B14F-4D97-AF65-F5344CB8AC3E}">
        <p14:creationId xmlns:p14="http://schemas.microsoft.com/office/powerpoint/2010/main" val="211069187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p:txBody>
          <a:bodyPr/>
          <a:lstStyle/>
          <a:p>
            <a:r>
              <a:rPr lang="en-US" dirty="0" smtClean="0"/>
              <a:t>Making Java look </a:t>
            </a:r>
            <a:r>
              <a:rPr lang="en-US" dirty="0" err="1" smtClean="0"/>
              <a:t>gooood</a:t>
            </a:r>
            <a:endParaRPr lang="en-US" dirty="0"/>
          </a:p>
        </p:txBody>
      </p:sp>
      <p:sp>
        <p:nvSpPr>
          <p:cNvPr id="6" name="Title 5"/>
          <p:cNvSpPr>
            <a:spLocks noGrp="1"/>
          </p:cNvSpPr>
          <p:nvPr>
            <p:ph type="ctrTitle"/>
          </p:nvPr>
        </p:nvSpPr>
        <p:spPr/>
        <p:txBody>
          <a:bodyPr/>
          <a:lstStyle/>
          <a:p>
            <a:r>
              <a:rPr lang="en-US" dirty="0" smtClean="0"/>
              <a:t>Project Amber</a:t>
            </a:r>
            <a:endParaRPr lang="en-US" dirty="0"/>
          </a:p>
        </p:txBody>
      </p:sp>
      <p:sp>
        <p:nvSpPr>
          <p:cNvPr id="3" name="Slide Number Placeholder 2"/>
          <p:cNvSpPr>
            <a:spLocks noGrp="1"/>
          </p:cNvSpPr>
          <p:nvPr>
            <p:ph type="sldNum" sz="quarter" idx="11"/>
          </p:nvPr>
        </p:nvSpPr>
        <p:spPr/>
        <p:txBody>
          <a:bodyPr/>
          <a:lstStyle/>
          <a:p>
            <a:fld id="{E1D3847D-0559-48C4-894F-E12326BFB226}" type="slidenum">
              <a:rPr lang="en-US" smtClean="0"/>
              <a:pPr/>
              <a:t>21</a:t>
            </a:fld>
            <a:endParaRPr lang="en-US" dirty="0"/>
          </a:p>
        </p:txBody>
      </p:sp>
    </p:spTree>
    <p:extLst>
      <p:ext uri="{BB962C8B-B14F-4D97-AF65-F5344CB8AC3E}">
        <p14:creationId xmlns:p14="http://schemas.microsoft.com/office/powerpoint/2010/main" val="390269803"/>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Records</a:t>
            </a:r>
            <a:endParaRPr lang="en-US" dirty="0"/>
          </a:p>
        </p:txBody>
      </p:sp>
      <p:sp>
        <p:nvSpPr>
          <p:cNvPr id="6" name="Content Placeholder 5"/>
          <p:cNvSpPr>
            <a:spLocks noGrp="1"/>
          </p:cNvSpPr>
          <p:nvPr>
            <p:ph idx="1"/>
          </p:nvPr>
        </p:nvSpPr>
        <p:spPr/>
        <p:txBody>
          <a:bodyPr/>
          <a:lstStyle/>
          <a:p>
            <a:r>
              <a:rPr lang="en-US" dirty="0" smtClean="0">
                <a:latin typeface="Lucida Console" charset="0"/>
                <a:ea typeface="Lucida Console" charset="0"/>
                <a:cs typeface="Lucida Console" charset="0"/>
              </a:rPr>
              <a:t>class Point {</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final double x, y;</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Point(double x, double y) {</a:t>
            </a:r>
            <a:r>
              <a:rPr lang="mr-IN" dirty="0" smtClean="0">
                <a:latin typeface="Lucida Console" charset="0"/>
                <a:ea typeface="Lucida Console" charset="0"/>
                <a:cs typeface="Lucida Console" charset="0"/>
              </a:rPr>
              <a:t>…</a:t>
            </a:r>
            <a:r>
              <a:rPr lang="en-US" dirty="0" smtClean="0">
                <a:latin typeface="Lucida Console" charset="0"/>
                <a:ea typeface="Lucida Console" charset="0"/>
                <a:cs typeface="Lucida Console" charset="0"/>
              </a:rPr>
              <a:t>}</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double x(){</a:t>
            </a:r>
            <a:r>
              <a:rPr lang="mr-IN" dirty="0" smtClean="0">
                <a:latin typeface="Lucida Console" charset="0"/>
                <a:ea typeface="Lucida Console" charset="0"/>
                <a:cs typeface="Lucida Console" charset="0"/>
              </a:rPr>
              <a:t>…</a:t>
            </a:r>
            <a:r>
              <a:rPr lang="en-US" dirty="0" smtClean="0">
                <a:latin typeface="Lucida Console" charset="0"/>
                <a:ea typeface="Lucida Console" charset="0"/>
                <a:cs typeface="Lucida Console" charset="0"/>
              </a:rPr>
              <a:t>}</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double y(){</a:t>
            </a:r>
            <a:r>
              <a:rPr lang="mr-IN" dirty="0">
                <a:latin typeface="Lucida Console" charset="0"/>
                <a:ea typeface="Lucida Console" charset="0"/>
                <a:cs typeface="Lucida Console" charset="0"/>
              </a:rPr>
              <a:t>…</a:t>
            </a:r>
            <a:r>
              <a:rPr lang="en-US" dirty="0" smtClean="0">
                <a:latin typeface="Lucida Console" charset="0"/>
                <a:ea typeface="Lucida Console" charset="0"/>
                <a:cs typeface="Lucida Console" charset="0"/>
              </a:rPr>
              <a:t>}</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double equals(Object o) {</a:t>
            </a:r>
            <a:r>
              <a:rPr lang="mr-IN" dirty="0" smtClean="0">
                <a:latin typeface="Lucida Console" charset="0"/>
                <a:ea typeface="Lucida Console" charset="0"/>
                <a:cs typeface="Lucida Console" charset="0"/>
              </a:rPr>
              <a:t>…</a:t>
            </a:r>
            <a:r>
              <a:rPr lang="en-US" dirty="0" smtClean="0">
                <a:latin typeface="Lucida Console" charset="0"/>
                <a:ea typeface="Lucida Console" charset="0"/>
                <a:cs typeface="Lucida Console" charset="0"/>
              </a:rPr>
              <a:t>}</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double </a:t>
            </a:r>
            <a:r>
              <a:rPr lang="en-US" dirty="0" err="1" smtClean="0">
                <a:latin typeface="Lucida Console" charset="0"/>
                <a:ea typeface="Lucida Console" charset="0"/>
                <a:cs typeface="Lucida Console" charset="0"/>
              </a:rPr>
              <a:t>hashCode</a:t>
            </a:r>
            <a:r>
              <a:rPr lang="en-US" dirty="0" smtClean="0">
                <a:latin typeface="Lucida Console" charset="0"/>
                <a:ea typeface="Lucida Console" charset="0"/>
                <a:cs typeface="Lucida Console" charset="0"/>
              </a:rPr>
              <a:t>() {</a:t>
            </a:r>
            <a:r>
              <a:rPr lang="mr-IN" dirty="0" smtClean="0">
                <a:latin typeface="Lucida Console" charset="0"/>
                <a:ea typeface="Lucida Console" charset="0"/>
                <a:cs typeface="Lucida Console" charset="0"/>
              </a:rPr>
              <a:t>…</a:t>
            </a:r>
            <a:r>
              <a:rPr lang="en-US" dirty="0" smtClean="0">
                <a:latin typeface="Lucida Console" charset="0"/>
                <a:ea typeface="Lucida Console" charset="0"/>
                <a:cs typeface="Lucida Console" charset="0"/>
              </a:rPr>
              <a:t>}</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double </a:t>
            </a:r>
            <a:r>
              <a:rPr lang="en-US" dirty="0" err="1" smtClean="0">
                <a:latin typeface="Lucida Console" charset="0"/>
                <a:ea typeface="Lucida Console" charset="0"/>
                <a:cs typeface="Lucida Console" charset="0"/>
              </a:rPr>
              <a:t>toString</a:t>
            </a:r>
            <a:r>
              <a:rPr lang="en-US" dirty="0" smtClean="0">
                <a:latin typeface="Lucida Console" charset="0"/>
                <a:ea typeface="Lucida Console" charset="0"/>
                <a:cs typeface="Lucida Console" charset="0"/>
              </a:rPr>
              <a:t>() {</a:t>
            </a:r>
            <a:r>
              <a:rPr lang="mr-IN" dirty="0" smtClean="0">
                <a:latin typeface="Lucida Console" charset="0"/>
                <a:ea typeface="Lucida Console" charset="0"/>
                <a:cs typeface="Lucida Console" charset="0"/>
              </a:rPr>
              <a:t>…</a:t>
            </a:r>
            <a:r>
              <a:rPr lang="en-US" dirty="0" smtClean="0">
                <a:latin typeface="Lucida Console" charset="0"/>
                <a:ea typeface="Lucida Console" charset="0"/>
                <a:cs typeface="Lucida Console" charset="0"/>
              </a:rPr>
              <a:t>}</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a:t>
            </a:r>
          </a:p>
          <a:p>
            <a:r>
              <a:rPr lang="en-US" dirty="0" smtClean="0">
                <a:latin typeface="Lucida Console" charset="0"/>
                <a:ea typeface="Lucida Console" charset="0"/>
                <a:cs typeface="Lucida Console" charset="0"/>
              </a:rPr>
              <a:t>// Yes, Lombok can help, I know...</a:t>
            </a:r>
          </a:p>
        </p:txBody>
      </p:sp>
      <p:sp>
        <p:nvSpPr>
          <p:cNvPr id="4" name="Slide Number Placeholder 3"/>
          <p:cNvSpPr>
            <a:spLocks noGrp="1"/>
          </p:cNvSpPr>
          <p:nvPr>
            <p:ph type="sldNum" sz="quarter" idx="11"/>
          </p:nvPr>
        </p:nvSpPr>
        <p:spPr/>
        <p:txBody>
          <a:bodyPr/>
          <a:lstStyle/>
          <a:p>
            <a:fld id="{E1D3847D-0559-48C4-894F-E12326BFB226}" type="slidenum">
              <a:rPr lang="en-US" smtClean="0"/>
              <a:pPr/>
              <a:t>22</a:t>
            </a:fld>
            <a:endParaRPr lang="en-US" dirty="0"/>
          </a:p>
        </p:txBody>
      </p:sp>
    </p:spTree>
    <p:extLst>
      <p:ext uri="{BB962C8B-B14F-4D97-AF65-F5344CB8AC3E}">
        <p14:creationId xmlns:p14="http://schemas.microsoft.com/office/powerpoint/2010/main" val="1642495576"/>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Records</a:t>
            </a:r>
            <a:endParaRPr lang="en-US" dirty="0"/>
          </a:p>
        </p:txBody>
      </p:sp>
      <p:sp>
        <p:nvSpPr>
          <p:cNvPr id="3" name="Content Placeholder 2"/>
          <p:cNvSpPr>
            <a:spLocks noGrp="1"/>
          </p:cNvSpPr>
          <p:nvPr>
            <p:ph idx="1"/>
          </p:nvPr>
        </p:nvSpPr>
        <p:spPr/>
        <p:txBody>
          <a:bodyPr/>
          <a:lstStyle/>
          <a:p>
            <a:r>
              <a:rPr lang="en-US" dirty="0" smtClean="0">
                <a:latin typeface="Lucida Console" charset="0"/>
                <a:ea typeface="Lucida Console" charset="0"/>
                <a:cs typeface="Lucida Console" charset="0"/>
              </a:rPr>
              <a:t>// In a future Java version</a:t>
            </a:r>
          </a:p>
          <a:p>
            <a:r>
              <a:rPr lang="en-US" dirty="0">
                <a:solidFill>
                  <a:schemeClr val="accent1"/>
                </a:solidFill>
                <a:latin typeface="Lucida Console" charset="0"/>
                <a:ea typeface="Lucida Console" charset="0"/>
                <a:cs typeface="Lucida Console" charset="0"/>
              </a:rPr>
              <a:t>r</a:t>
            </a:r>
            <a:r>
              <a:rPr lang="en-US" dirty="0" smtClean="0">
                <a:solidFill>
                  <a:schemeClr val="accent1"/>
                </a:solidFill>
                <a:latin typeface="Lucida Console" charset="0"/>
                <a:ea typeface="Lucida Console" charset="0"/>
                <a:cs typeface="Lucida Console" charset="0"/>
              </a:rPr>
              <a:t>ecord</a:t>
            </a:r>
            <a:r>
              <a:rPr lang="en-US" dirty="0" smtClean="0">
                <a:latin typeface="Lucida Console" charset="0"/>
                <a:ea typeface="Lucida Console" charset="0"/>
                <a:cs typeface="Lucida Console" charset="0"/>
              </a:rPr>
              <a:t> Point(double x, double y);</a:t>
            </a:r>
            <a:endParaRPr lang="en-US" dirty="0">
              <a:latin typeface="Lucida Console" charset="0"/>
              <a:ea typeface="Lucida Console" charset="0"/>
              <a:cs typeface="Lucida Console" charset="0"/>
            </a:endParaRP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23</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1088721158"/>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Records</a:t>
            </a:r>
            <a:endParaRPr lang="en-US" dirty="0"/>
          </a:p>
        </p:txBody>
      </p:sp>
      <p:sp>
        <p:nvSpPr>
          <p:cNvPr id="3" name="Content Placeholder 2"/>
          <p:cNvSpPr>
            <a:spLocks noGrp="1"/>
          </p:cNvSpPr>
          <p:nvPr>
            <p:ph idx="1"/>
          </p:nvPr>
        </p:nvSpPr>
        <p:spPr/>
        <p:txBody>
          <a:bodyPr/>
          <a:lstStyle/>
          <a:p>
            <a:r>
              <a:rPr lang="en-US" dirty="0" smtClean="0">
                <a:latin typeface="Lucida Console" charset="0"/>
                <a:ea typeface="Lucida Console" charset="0"/>
                <a:cs typeface="Lucida Console" charset="0"/>
              </a:rPr>
              <a:t>// Even extend it</a:t>
            </a:r>
          </a:p>
          <a:p>
            <a:r>
              <a:rPr lang="en-US" dirty="0">
                <a:solidFill>
                  <a:schemeClr val="accent1"/>
                </a:solidFill>
                <a:latin typeface="Lucida Console" charset="0"/>
                <a:ea typeface="Lucida Console" charset="0"/>
                <a:cs typeface="Lucida Console" charset="0"/>
              </a:rPr>
              <a:t>r</a:t>
            </a:r>
            <a:r>
              <a:rPr lang="en-US" dirty="0" smtClean="0">
                <a:solidFill>
                  <a:schemeClr val="accent1"/>
                </a:solidFill>
                <a:latin typeface="Lucida Console" charset="0"/>
                <a:ea typeface="Lucida Console" charset="0"/>
                <a:cs typeface="Lucida Console" charset="0"/>
              </a:rPr>
              <a:t>ecord</a:t>
            </a:r>
            <a:r>
              <a:rPr lang="en-US" dirty="0" smtClean="0">
                <a:latin typeface="Lucida Console" charset="0"/>
                <a:ea typeface="Lucida Console" charset="0"/>
                <a:cs typeface="Lucida Console" charset="0"/>
              </a:rPr>
              <a:t> Point(double x, double y) {</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double </a:t>
            </a:r>
            <a:r>
              <a:rPr lang="en-US" dirty="0" err="1" smtClean="0">
                <a:latin typeface="Lucida Console" charset="0"/>
                <a:ea typeface="Lucida Console" charset="0"/>
                <a:cs typeface="Lucida Console" charset="0"/>
              </a:rPr>
              <a:t>getNorm</a:t>
            </a:r>
            <a:r>
              <a:rPr lang="en-US" dirty="0" smtClean="0">
                <a:latin typeface="Lucida Console" charset="0"/>
                <a:ea typeface="Lucida Console" charset="0"/>
                <a:cs typeface="Lucida Console" charset="0"/>
              </a:rPr>
              <a:t>() { return </a:t>
            </a:r>
            <a:r>
              <a:rPr lang="en-US" dirty="0" err="1" smtClean="0">
                <a:latin typeface="Lucida Console" charset="0"/>
                <a:ea typeface="Lucida Console" charset="0"/>
                <a:cs typeface="Lucida Console" charset="0"/>
              </a:rPr>
              <a:t>Math.sqrt</a:t>
            </a:r>
            <a:r>
              <a:rPr lang="en-US" dirty="0" smtClean="0">
                <a:latin typeface="Lucida Console" charset="0"/>
                <a:ea typeface="Lucida Console" charset="0"/>
                <a:cs typeface="Lucida Console" charset="0"/>
              </a:rPr>
              <a:t>(x*x + y*y); }</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 Not allowed</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 double z;</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a:t>
            </a:r>
            <a:endParaRPr lang="en-US" dirty="0">
              <a:latin typeface="Lucida Console" charset="0"/>
              <a:ea typeface="Lucida Console" charset="0"/>
              <a:cs typeface="Lucida Console" charset="0"/>
            </a:endParaRP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24</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2048647701"/>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Type-test pattern</a:t>
            </a:r>
            <a:endParaRPr lang="en-US" dirty="0"/>
          </a:p>
        </p:txBody>
      </p:sp>
      <p:sp>
        <p:nvSpPr>
          <p:cNvPr id="3" name="Content Placeholder 2"/>
          <p:cNvSpPr>
            <a:spLocks noGrp="1"/>
          </p:cNvSpPr>
          <p:nvPr>
            <p:ph idx="1"/>
          </p:nvPr>
        </p:nvSpPr>
        <p:spPr/>
        <p:txBody>
          <a:bodyPr>
            <a:noAutofit/>
          </a:bodyPr>
          <a:lstStyle/>
          <a:p>
            <a:r>
              <a:rPr lang="en-US" sz="1200" dirty="0">
                <a:latin typeface="Lucida Console" charset="0"/>
                <a:ea typeface="Lucida Console" charset="0"/>
                <a:cs typeface="Lucida Console" charset="0"/>
              </a:rPr>
              <a:t>i</a:t>
            </a:r>
            <a:r>
              <a:rPr lang="en-US" sz="1200" dirty="0" smtClean="0">
                <a:latin typeface="Lucida Console" charset="0"/>
                <a:ea typeface="Lucida Console" charset="0"/>
                <a:cs typeface="Lucida Console" charset="0"/>
              </a:rPr>
              <a:t>nterface Expr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Constant(</a:t>
            </a: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value) </a:t>
            </a:r>
            <a:r>
              <a:rPr lang="en-US" sz="1200" dirty="0" err="1" smtClean="0">
                <a:latin typeface="Lucida Console" charset="0"/>
                <a:ea typeface="Lucida Console" charset="0"/>
                <a:cs typeface="Lucida Console" charset="0"/>
              </a:rPr>
              <a:t>imlements</a:t>
            </a:r>
            <a:r>
              <a:rPr lang="en-US" sz="1200" dirty="0" smtClean="0">
                <a:latin typeface="Lucida Console" charset="0"/>
                <a:ea typeface="Lucida Console" charset="0"/>
                <a:cs typeface="Lucida Console" charset="0"/>
              </a:rPr>
              <a:t> 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Add(Expr 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Multiply(Expr </a:t>
            </a:r>
            <a:r>
              <a:rPr lang="en-US" sz="1200" dirty="0">
                <a:latin typeface="Lucida Console" charset="0"/>
                <a:ea typeface="Lucida Console" charset="0"/>
                <a:cs typeface="Lucida Console" charset="0"/>
              </a:rPr>
              <a:t>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(Expr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if (e </a:t>
            </a:r>
            <a:r>
              <a:rPr lang="en-US" sz="1200" dirty="0" err="1" smtClean="0">
                <a:latin typeface="Lucida Console" charset="0"/>
                <a:ea typeface="Lucida Console" charset="0"/>
                <a:cs typeface="Lucida Console" charset="0"/>
              </a:rPr>
              <a:t>instanceof</a:t>
            </a:r>
            <a:r>
              <a:rPr lang="en-US" sz="1200" dirty="0" smtClean="0">
                <a:latin typeface="Lucida Console" charset="0"/>
                <a:ea typeface="Lucida Console" charset="0"/>
                <a:cs typeface="Lucida Console" charset="0"/>
              </a:rPr>
              <a:t> Constant)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Constant c = (Constant)e;</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err="1" smtClean="0">
                <a:latin typeface="Lucida Console" charset="0"/>
                <a:ea typeface="Lucida Console" charset="0"/>
                <a:cs typeface="Lucida Console" charset="0"/>
              </a:rPr>
              <a:t>c.value</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 else if (e </a:t>
            </a:r>
            <a:r>
              <a:rPr lang="en-US" sz="1200" dirty="0" err="1" smtClean="0">
                <a:latin typeface="Lucida Console" charset="0"/>
                <a:ea typeface="Lucida Console" charset="0"/>
                <a:cs typeface="Lucida Console" charset="0"/>
              </a:rPr>
              <a:t>instanceof</a:t>
            </a:r>
            <a:r>
              <a:rPr lang="en-US" sz="1200" dirty="0" smtClean="0">
                <a:latin typeface="Lucida Console" charset="0"/>
                <a:ea typeface="Lucida Console" charset="0"/>
                <a:cs typeface="Lucida Console" charset="0"/>
              </a:rPr>
              <a:t> Add)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Add a = (Add)e;</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a:t>
            </a:r>
            <a:r>
              <a:rPr lang="en-US" sz="1200" dirty="0" err="1" smtClean="0">
                <a:latin typeface="Lucida Console" charset="0"/>
                <a:ea typeface="Lucida Console" charset="0"/>
                <a:cs typeface="Lucida Console" charset="0"/>
              </a:rPr>
              <a:t>a.left</a:t>
            </a:r>
            <a:r>
              <a:rPr lang="en-US" sz="1200" dirty="0" smtClean="0">
                <a:latin typeface="Lucida Console" charset="0"/>
                <a:ea typeface="Lucida Console" charset="0"/>
                <a:cs typeface="Lucida Console" charset="0"/>
              </a:rPr>
              <a: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a:t>
            </a:r>
            <a:r>
              <a:rPr lang="en-US" sz="1200" dirty="0" err="1" smtClean="0">
                <a:latin typeface="Lucida Console" charset="0"/>
                <a:ea typeface="Lucida Console" charset="0"/>
                <a:cs typeface="Lucida Console" charset="0"/>
              </a:rPr>
              <a:t>a.right</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 else if (e </a:t>
            </a:r>
            <a:r>
              <a:rPr lang="en-US" sz="1200" dirty="0" err="1" smtClean="0">
                <a:latin typeface="Lucida Console" charset="0"/>
                <a:ea typeface="Lucida Console" charset="0"/>
                <a:cs typeface="Lucida Console" charset="0"/>
              </a:rPr>
              <a:t>instanceof</a:t>
            </a:r>
            <a:r>
              <a:rPr lang="en-US" sz="1200" dirty="0" smtClean="0">
                <a:latin typeface="Lucida Console" charset="0"/>
                <a:ea typeface="Lucida Console" charset="0"/>
                <a:cs typeface="Lucida Console" charset="0"/>
              </a:rPr>
              <a:t> Multiply)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Multiply m = (Multiply)e;</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a:t>
            </a:r>
            <a:r>
              <a:rPr lang="en-US" sz="1200" dirty="0" err="1">
                <a:latin typeface="Lucida Console" charset="0"/>
                <a:ea typeface="Lucida Console" charset="0"/>
                <a:cs typeface="Lucida Console" charset="0"/>
              </a:rPr>
              <a:t>a.left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a:t>
            </a:r>
            <a:r>
              <a:rPr lang="en-US" sz="1200" dirty="0" err="1">
                <a:latin typeface="Lucida Console" charset="0"/>
                <a:ea typeface="Lucida Console" charset="0"/>
                <a:cs typeface="Lucida Console" charset="0"/>
              </a:rPr>
              <a:t>a.right</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a:latin typeface="Lucida Console" charset="0"/>
                <a:ea typeface="Lucida Console" charset="0"/>
                <a:cs typeface="Lucida Console" charset="0"/>
              </a:rPr>
              <a:t/>
            </a:r>
            <a:br>
              <a:rPr lang="en-US" sz="1200" dirty="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throw new </a:t>
            </a:r>
            <a:r>
              <a:rPr lang="en-US" sz="1200" dirty="0" err="1" smtClean="0">
                <a:latin typeface="Lucida Console" charset="0"/>
                <a:ea typeface="Lucida Console" charset="0"/>
                <a:cs typeface="Lucida Console" charset="0"/>
              </a:rPr>
              <a:t>IllegalArgumentException</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a:t>
            </a: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25</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1437072422"/>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Type-test pattern</a:t>
            </a:r>
            <a:endParaRPr lang="en-US" dirty="0"/>
          </a:p>
        </p:txBody>
      </p:sp>
      <p:sp>
        <p:nvSpPr>
          <p:cNvPr id="3" name="Content Placeholder 2"/>
          <p:cNvSpPr>
            <a:spLocks noGrp="1"/>
          </p:cNvSpPr>
          <p:nvPr>
            <p:ph idx="1"/>
          </p:nvPr>
        </p:nvSpPr>
        <p:spPr/>
        <p:txBody>
          <a:bodyPr>
            <a:normAutofit/>
          </a:bodyPr>
          <a:lstStyle/>
          <a:p>
            <a:r>
              <a:rPr lang="en-US" sz="1200" dirty="0">
                <a:latin typeface="Lucida Console" charset="0"/>
                <a:ea typeface="Lucida Console" charset="0"/>
                <a:cs typeface="Lucida Console" charset="0"/>
              </a:rPr>
              <a:t>i</a:t>
            </a:r>
            <a:r>
              <a:rPr lang="en-US" sz="1200" dirty="0" smtClean="0">
                <a:latin typeface="Lucida Console" charset="0"/>
                <a:ea typeface="Lucida Console" charset="0"/>
                <a:cs typeface="Lucida Console" charset="0"/>
              </a:rPr>
              <a:t>nterface Expr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Constant(</a:t>
            </a: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value) </a:t>
            </a:r>
            <a:r>
              <a:rPr lang="en-US" sz="1200" dirty="0" err="1" smtClean="0">
                <a:latin typeface="Lucida Console" charset="0"/>
                <a:ea typeface="Lucida Console" charset="0"/>
                <a:cs typeface="Lucida Console" charset="0"/>
              </a:rPr>
              <a:t>imlements</a:t>
            </a:r>
            <a:r>
              <a:rPr lang="en-US" sz="1200" dirty="0" smtClean="0">
                <a:latin typeface="Lucida Console" charset="0"/>
                <a:ea typeface="Lucida Console" charset="0"/>
                <a:cs typeface="Lucida Console" charset="0"/>
              </a:rPr>
              <a:t> 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Add(Expr 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Multiply(Expr </a:t>
            </a:r>
            <a:r>
              <a:rPr lang="en-US" sz="1200" dirty="0">
                <a:latin typeface="Lucida Console" charset="0"/>
                <a:ea typeface="Lucida Console" charset="0"/>
                <a:cs typeface="Lucida Console" charset="0"/>
              </a:rPr>
              <a:t>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(Expr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switch</a:t>
            </a:r>
            <a:r>
              <a:rPr lang="en-US" sz="1200" dirty="0" smtClean="0">
                <a:latin typeface="Lucida Console" charset="0"/>
                <a:ea typeface="Lucida Console" charset="0"/>
                <a:cs typeface="Lucida Console" charset="0"/>
              </a:rPr>
              <a:t>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Constant c:</a:t>
            </a:r>
            <a:br>
              <a:rPr lang="en-US" sz="1200" dirty="0" smtClean="0">
                <a:solidFill>
                  <a:schemeClr val="accent1"/>
                </a:solidFill>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err="1" smtClean="0">
                <a:latin typeface="Lucida Console" charset="0"/>
                <a:ea typeface="Lucida Console" charset="0"/>
                <a:cs typeface="Lucida Console" charset="0"/>
              </a:rPr>
              <a:t>c.value</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Add a:</a:t>
            </a:r>
            <a:br>
              <a:rPr lang="en-US" sz="1200" dirty="0" smtClean="0">
                <a:solidFill>
                  <a:schemeClr val="accent1"/>
                </a:solidFill>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a:t>
            </a:r>
            <a:r>
              <a:rPr lang="en-US" sz="1200" dirty="0" err="1" smtClean="0">
                <a:latin typeface="Lucida Console" charset="0"/>
                <a:ea typeface="Lucida Console" charset="0"/>
                <a:cs typeface="Lucida Console" charset="0"/>
              </a:rPr>
              <a:t>a.left</a:t>
            </a:r>
            <a:r>
              <a:rPr lang="en-US" sz="1200" dirty="0" smtClean="0">
                <a:latin typeface="Lucida Console" charset="0"/>
                <a:ea typeface="Lucida Console" charset="0"/>
                <a:cs typeface="Lucida Console" charset="0"/>
              </a:rPr>
              <a: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a:t>
            </a:r>
            <a:r>
              <a:rPr lang="en-US" sz="1200" dirty="0" err="1" smtClean="0">
                <a:latin typeface="Lucida Console" charset="0"/>
                <a:ea typeface="Lucida Console" charset="0"/>
                <a:cs typeface="Lucida Console" charset="0"/>
              </a:rPr>
              <a:t>a.right</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 m:</a:t>
            </a: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a:t>
            </a:r>
            <a:r>
              <a:rPr lang="en-US" sz="1200" dirty="0" err="1">
                <a:latin typeface="Lucida Console" charset="0"/>
                <a:ea typeface="Lucida Console" charset="0"/>
                <a:cs typeface="Lucida Console" charset="0"/>
              </a:rPr>
              <a:t>a.left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a:t>
            </a:r>
            <a:r>
              <a:rPr lang="en-US" sz="1200" dirty="0" err="1">
                <a:latin typeface="Lucida Console" charset="0"/>
                <a:ea typeface="Lucida Console" charset="0"/>
                <a:cs typeface="Lucida Console" charset="0"/>
              </a:rPr>
              <a:t>a.right</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default:</a:t>
            </a:r>
            <a:r>
              <a:rPr lang="en-US" sz="1200" dirty="0">
                <a:latin typeface="Lucida Console" charset="0"/>
                <a:ea typeface="Lucida Console" charset="0"/>
                <a:cs typeface="Lucida Console" charset="0"/>
              </a:rPr>
              <a:t/>
            </a:r>
            <a:br>
              <a:rPr lang="en-US" sz="1200" dirty="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throw new </a:t>
            </a:r>
            <a:r>
              <a:rPr lang="en-US" sz="1200" dirty="0" err="1" smtClean="0">
                <a:latin typeface="Lucida Console" charset="0"/>
                <a:ea typeface="Lucida Console" charset="0"/>
                <a:cs typeface="Lucida Console" charset="0"/>
              </a:rPr>
              <a:t>IllegalArgumentException</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a:t>
            </a: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26</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1096912626"/>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Type-test pattern</a:t>
            </a:r>
            <a:endParaRPr lang="en-US" dirty="0"/>
          </a:p>
        </p:txBody>
      </p:sp>
      <p:sp>
        <p:nvSpPr>
          <p:cNvPr id="3" name="Content Placeholder 2"/>
          <p:cNvSpPr>
            <a:spLocks noGrp="1"/>
          </p:cNvSpPr>
          <p:nvPr>
            <p:ph idx="1"/>
          </p:nvPr>
        </p:nvSpPr>
        <p:spPr/>
        <p:txBody>
          <a:bodyPr>
            <a:normAutofit/>
          </a:bodyPr>
          <a:lstStyle/>
          <a:p>
            <a:r>
              <a:rPr lang="en-US" sz="1200" dirty="0">
                <a:latin typeface="Lucida Console" charset="0"/>
                <a:ea typeface="Lucida Console" charset="0"/>
                <a:cs typeface="Lucida Console" charset="0"/>
              </a:rPr>
              <a:t>i</a:t>
            </a:r>
            <a:r>
              <a:rPr lang="en-US" sz="1200" dirty="0" smtClean="0">
                <a:latin typeface="Lucida Console" charset="0"/>
                <a:ea typeface="Lucida Console" charset="0"/>
                <a:cs typeface="Lucida Console" charset="0"/>
              </a:rPr>
              <a:t>nterface Expr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Constant(</a:t>
            </a: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value) </a:t>
            </a:r>
            <a:r>
              <a:rPr lang="en-US" sz="1200" dirty="0" err="1" smtClean="0">
                <a:latin typeface="Lucida Console" charset="0"/>
                <a:ea typeface="Lucida Console" charset="0"/>
                <a:cs typeface="Lucida Console" charset="0"/>
              </a:rPr>
              <a:t>imlements</a:t>
            </a:r>
            <a:r>
              <a:rPr lang="en-US" sz="1200" dirty="0" smtClean="0">
                <a:latin typeface="Lucida Console" charset="0"/>
                <a:ea typeface="Lucida Console" charset="0"/>
                <a:cs typeface="Lucida Console" charset="0"/>
              </a:rPr>
              <a:t> 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Add(Expr 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Multiply(Expr </a:t>
            </a:r>
            <a:r>
              <a:rPr lang="en-US" sz="1200" dirty="0">
                <a:latin typeface="Lucida Console" charset="0"/>
                <a:ea typeface="Lucida Console" charset="0"/>
                <a:cs typeface="Lucida Console" charset="0"/>
              </a:rPr>
              <a:t>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(Expr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smtClean="0">
                <a:solidFill>
                  <a:schemeClr val="accent1"/>
                </a:solidFill>
                <a:latin typeface="Lucida Console" charset="0"/>
                <a:ea typeface="Lucida Console" charset="0"/>
                <a:cs typeface="Lucida Console" charset="0"/>
              </a:rPr>
              <a:t>switch</a:t>
            </a:r>
            <a:r>
              <a:rPr lang="en-US" sz="1200" dirty="0" smtClean="0">
                <a:latin typeface="Lucida Console" charset="0"/>
                <a:ea typeface="Lucida Console" charset="0"/>
                <a:cs typeface="Lucida Console" charset="0"/>
              </a:rPr>
              <a:t>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Constant c -&gt;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c.value</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Add a -&gt;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a:t>
            </a:r>
            <a:r>
              <a:rPr lang="en-US" sz="1200" dirty="0" err="1" smtClean="0">
                <a:latin typeface="Lucida Console" charset="0"/>
                <a:ea typeface="Lucida Console" charset="0"/>
                <a:cs typeface="Lucida Console" charset="0"/>
              </a:rPr>
              <a:t>a.left</a:t>
            </a:r>
            <a:r>
              <a:rPr lang="en-US" sz="1200" dirty="0" smtClean="0">
                <a:latin typeface="Lucida Console" charset="0"/>
                <a:ea typeface="Lucida Console" charset="0"/>
                <a:cs typeface="Lucida Console" charset="0"/>
              </a:rPr>
              <a: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a:t>
            </a:r>
            <a:r>
              <a:rPr lang="en-US" sz="1200" dirty="0" err="1" smtClean="0">
                <a:latin typeface="Lucida Console" charset="0"/>
                <a:ea typeface="Lucida Console" charset="0"/>
                <a:cs typeface="Lucida Console" charset="0"/>
              </a:rPr>
              <a:t>a.right</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 m -&gt;</a:t>
            </a:r>
            <a:r>
              <a:rPr lang="en-US" sz="1200" dirty="0" smtClean="0">
                <a:latin typeface="Lucida Console" charset="0"/>
                <a:ea typeface="Lucida Console" charset="0"/>
                <a:cs typeface="Lucida Console" charset="0"/>
              </a:rPr>
              <a:t>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a:t>
            </a:r>
            <a:r>
              <a:rPr lang="en-US" sz="1200" dirty="0" err="1">
                <a:latin typeface="Lucida Console" charset="0"/>
                <a:ea typeface="Lucida Console" charset="0"/>
                <a:cs typeface="Lucida Console" charset="0"/>
              </a:rPr>
              <a:t>a.left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a:t>
            </a:r>
            <a:r>
              <a:rPr lang="en-US" sz="1200" dirty="0" err="1">
                <a:latin typeface="Lucida Console" charset="0"/>
                <a:ea typeface="Lucida Console" charset="0"/>
                <a:cs typeface="Lucida Console" charset="0"/>
              </a:rPr>
              <a:t>a.right</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default:</a:t>
            </a:r>
            <a:r>
              <a:rPr lang="en-US" sz="1200" dirty="0">
                <a:latin typeface="Lucida Console" charset="0"/>
                <a:ea typeface="Lucida Console" charset="0"/>
                <a:cs typeface="Lucida Console" charset="0"/>
              </a:rPr>
              <a:t/>
            </a:r>
            <a:br>
              <a:rPr lang="en-US" sz="1200" dirty="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throw new </a:t>
            </a:r>
            <a:r>
              <a:rPr lang="en-US" sz="1200" dirty="0" err="1" smtClean="0">
                <a:latin typeface="Lucida Console" charset="0"/>
                <a:ea typeface="Lucida Console" charset="0"/>
                <a:cs typeface="Lucida Console" charset="0"/>
              </a:rPr>
              <a:t>IllegalArgumentException</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a:t>
            </a: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27</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1199931559"/>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Type-test pattern</a:t>
            </a:r>
            <a:endParaRPr lang="en-US" dirty="0"/>
          </a:p>
        </p:txBody>
      </p:sp>
      <p:sp>
        <p:nvSpPr>
          <p:cNvPr id="3" name="Content Placeholder 2"/>
          <p:cNvSpPr>
            <a:spLocks noGrp="1"/>
          </p:cNvSpPr>
          <p:nvPr>
            <p:ph idx="1"/>
          </p:nvPr>
        </p:nvSpPr>
        <p:spPr/>
        <p:txBody>
          <a:bodyPr>
            <a:normAutofit/>
          </a:bodyPr>
          <a:lstStyle/>
          <a:p>
            <a:r>
              <a:rPr lang="en-US" sz="1200" dirty="0" smtClean="0">
                <a:solidFill>
                  <a:schemeClr val="accent1"/>
                </a:solidFill>
                <a:latin typeface="Lucida Console" charset="0"/>
                <a:ea typeface="Lucida Console" charset="0"/>
                <a:cs typeface="Lucida Console" charset="0"/>
              </a:rPr>
              <a:t>sealed</a:t>
            </a:r>
            <a:r>
              <a:rPr lang="en-US" sz="1200" dirty="0" smtClean="0">
                <a:latin typeface="Lucida Console" charset="0"/>
                <a:ea typeface="Lucida Console" charset="0"/>
                <a:cs typeface="Lucida Console" charset="0"/>
              </a:rPr>
              <a:t> interface Expr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Constant(</a:t>
            </a: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value) </a:t>
            </a:r>
            <a:r>
              <a:rPr lang="en-US" sz="1200" dirty="0" err="1" smtClean="0">
                <a:latin typeface="Lucida Console" charset="0"/>
                <a:ea typeface="Lucida Console" charset="0"/>
                <a:cs typeface="Lucida Console" charset="0"/>
              </a:rPr>
              <a:t>imlements</a:t>
            </a:r>
            <a:r>
              <a:rPr lang="en-US" sz="1200" dirty="0" smtClean="0">
                <a:latin typeface="Lucida Console" charset="0"/>
                <a:ea typeface="Lucida Console" charset="0"/>
                <a:cs typeface="Lucida Console" charset="0"/>
              </a:rPr>
              <a:t> 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Add(Expr 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Multiply(Expr </a:t>
            </a:r>
            <a:r>
              <a:rPr lang="en-US" sz="1200" dirty="0">
                <a:latin typeface="Lucida Console" charset="0"/>
                <a:ea typeface="Lucida Console" charset="0"/>
                <a:cs typeface="Lucida Console" charset="0"/>
              </a:rPr>
              <a:t>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(Expr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smtClean="0">
                <a:solidFill>
                  <a:schemeClr val="accent1"/>
                </a:solidFill>
                <a:latin typeface="Lucida Console" charset="0"/>
                <a:ea typeface="Lucida Console" charset="0"/>
                <a:cs typeface="Lucida Console" charset="0"/>
              </a:rPr>
              <a:t>switch</a:t>
            </a:r>
            <a:r>
              <a:rPr lang="en-US" sz="1200" dirty="0" smtClean="0">
                <a:latin typeface="Lucida Console" charset="0"/>
                <a:ea typeface="Lucida Console" charset="0"/>
                <a:cs typeface="Lucida Console" charset="0"/>
              </a:rPr>
              <a:t>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Constant c -&gt;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c.value</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Add a -&gt;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a:t>
            </a:r>
            <a:r>
              <a:rPr lang="en-US" sz="1200" dirty="0" err="1" smtClean="0">
                <a:latin typeface="Lucida Console" charset="0"/>
                <a:ea typeface="Lucida Console" charset="0"/>
                <a:cs typeface="Lucida Console" charset="0"/>
              </a:rPr>
              <a:t>a.left</a:t>
            </a:r>
            <a:r>
              <a:rPr lang="en-US" sz="1200" dirty="0" smtClean="0">
                <a:latin typeface="Lucida Console" charset="0"/>
                <a:ea typeface="Lucida Console" charset="0"/>
                <a:cs typeface="Lucida Console" charset="0"/>
              </a:rPr>
              <a: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a:t>
            </a:r>
            <a:r>
              <a:rPr lang="en-US" sz="1200" dirty="0" err="1" smtClean="0">
                <a:latin typeface="Lucida Console" charset="0"/>
                <a:ea typeface="Lucida Console" charset="0"/>
                <a:cs typeface="Lucida Console" charset="0"/>
              </a:rPr>
              <a:t>a.right</a:t>
            </a:r>
            <a:r>
              <a:rPr lang="en-US" sz="1200" dirty="0" smtClean="0">
                <a:latin typeface="Lucida Console" charset="0"/>
                <a:ea typeface="Lucida Console" charset="0"/>
                <a:cs typeface="Lucida Console" charset="0"/>
              </a:rPr>
              <a: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 m -&gt;</a:t>
            </a:r>
            <a:r>
              <a:rPr lang="en-US" sz="1200" dirty="0" smtClean="0">
                <a:latin typeface="Lucida Console" charset="0"/>
                <a:ea typeface="Lucida Console" charset="0"/>
                <a:cs typeface="Lucida Console" charset="0"/>
              </a:rPr>
              <a:t>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a:t>
            </a:r>
            <a:r>
              <a:rPr lang="en-US" sz="1200" dirty="0" err="1">
                <a:latin typeface="Lucida Console" charset="0"/>
                <a:ea typeface="Lucida Console" charset="0"/>
                <a:cs typeface="Lucida Console" charset="0"/>
              </a:rPr>
              <a:t>a.left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a:t>
            </a:r>
            <a:r>
              <a:rPr lang="en-US" sz="1200" dirty="0" err="1">
                <a:latin typeface="Lucida Console" charset="0"/>
                <a:ea typeface="Lucida Console" charset="0"/>
                <a:cs typeface="Lucida Console" charset="0"/>
              </a:rPr>
              <a:t>a.right</a:t>
            </a:r>
            <a:r>
              <a:rPr lang="en-US" sz="1200" dirty="0" smtClean="0">
                <a:latin typeface="Lucida Console" charset="0"/>
                <a:ea typeface="Lucida Console" charset="0"/>
                <a:cs typeface="Lucida Console" charset="0"/>
              </a:rPr>
              <a: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a:t>
            </a: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28</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1456041119"/>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Type-test pattern with extraction</a:t>
            </a:r>
            <a:endParaRPr lang="en-US" dirty="0"/>
          </a:p>
        </p:txBody>
      </p:sp>
      <p:sp>
        <p:nvSpPr>
          <p:cNvPr id="3" name="Content Placeholder 2"/>
          <p:cNvSpPr>
            <a:spLocks noGrp="1"/>
          </p:cNvSpPr>
          <p:nvPr>
            <p:ph idx="1"/>
          </p:nvPr>
        </p:nvSpPr>
        <p:spPr/>
        <p:txBody>
          <a:bodyPr>
            <a:normAutofit/>
          </a:bodyPr>
          <a:lstStyle/>
          <a:p>
            <a:r>
              <a:rPr lang="en-US" sz="1200" dirty="0" smtClean="0">
                <a:solidFill>
                  <a:schemeClr val="accent1"/>
                </a:solidFill>
                <a:latin typeface="Lucida Console" charset="0"/>
                <a:ea typeface="Lucida Console" charset="0"/>
                <a:cs typeface="Lucida Console" charset="0"/>
              </a:rPr>
              <a:t>sealed</a:t>
            </a:r>
            <a:r>
              <a:rPr lang="en-US" sz="1200" dirty="0" smtClean="0">
                <a:latin typeface="Lucida Console" charset="0"/>
                <a:ea typeface="Lucida Console" charset="0"/>
                <a:cs typeface="Lucida Console" charset="0"/>
              </a:rPr>
              <a:t> interface Expr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Constant(</a:t>
            </a: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value) </a:t>
            </a:r>
            <a:r>
              <a:rPr lang="en-US" sz="1200" dirty="0" err="1" smtClean="0">
                <a:latin typeface="Lucida Console" charset="0"/>
                <a:ea typeface="Lucida Console" charset="0"/>
                <a:cs typeface="Lucida Console" charset="0"/>
              </a:rPr>
              <a:t>imlements</a:t>
            </a:r>
            <a:r>
              <a:rPr lang="en-US" sz="1200" dirty="0" smtClean="0">
                <a:latin typeface="Lucida Console" charset="0"/>
                <a:ea typeface="Lucida Console" charset="0"/>
                <a:cs typeface="Lucida Console" charset="0"/>
              </a:rPr>
              <a:t> 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Add(Expr 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Multiply(Expr left, </a:t>
            </a:r>
            <a:r>
              <a:rPr lang="en-US" sz="1200" dirty="0">
                <a:latin typeface="Lucida Console" charset="0"/>
                <a:ea typeface="Lucida Console" charset="0"/>
                <a:cs typeface="Lucida Console" charset="0"/>
              </a:rPr>
              <a:t>Expr </a:t>
            </a:r>
            <a:r>
              <a:rPr lang="en-US" sz="1200" dirty="0" smtClean="0">
                <a:latin typeface="Lucida Console" charset="0"/>
                <a:ea typeface="Lucida Console" charset="0"/>
                <a:cs typeface="Lucida Console" charset="0"/>
              </a:rPr>
              <a:t>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(Expr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smtClean="0">
                <a:solidFill>
                  <a:schemeClr val="accent1"/>
                </a:solidFill>
                <a:latin typeface="Lucida Console" charset="0"/>
                <a:ea typeface="Lucida Console" charset="0"/>
                <a:cs typeface="Lucida Console" charset="0"/>
              </a:rPr>
              <a:t>switch</a:t>
            </a:r>
            <a:r>
              <a:rPr lang="en-US" sz="1200" dirty="0" smtClean="0">
                <a:latin typeface="Lucida Console" charset="0"/>
                <a:ea typeface="Lucida Console" charset="0"/>
                <a:cs typeface="Lucida Console" charset="0"/>
              </a:rPr>
              <a:t>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Constant(</a:t>
            </a:r>
            <a:r>
              <a:rPr lang="en-US" sz="1200" dirty="0" err="1" smtClean="0">
                <a:solidFill>
                  <a:schemeClr val="accent1"/>
                </a:solidFill>
                <a:latin typeface="Lucida Console" charset="0"/>
                <a:ea typeface="Lucida Console" charset="0"/>
                <a:cs typeface="Lucida Console" charset="0"/>
              </a:rPr>
              <a:t>int</a:t>
            </a:r>
            <a:r>
              <a:rPr lang="en-US" sz="1200" dirty="0" smtClean="0">
                <a:solidFill>
                  <a:schemeClr val="accent1"/>
                </a:solidFill>
                <a:latin typeface="Lucida Console" charset="0"/>
                <a:ea typeface="Lucida Console" charset="0"/>
                <a:cs typeface="Lucida Console" charset="0"/>
              </a:rPr>
              <a:t> value) -&gt;</a:t>
            </a:r>
            <a:r>
              <a:rPr lang="en-US" sz="1200" dirty="0" smtClean="0">
                <a:latin typeface="Lucida Console" charset="0"/>
                <a:ea typeface="Lucida Console" charset="0"/>
                <a:cs typeface="Lucida Console" charset="0"/>
              </a:rPr>
              <a:t> value;</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Add a(Expr left, Expr right) -&gt;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(left)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(right);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a:t>
            </a:r>
            <a:r>
              <a:rPr lang="en-US" sz="1200" dirty="0">
                <a:solidFill>
                  <a:schemeClr val="accent1"/>
                </a:solidFill>
                <a:latin typeface="Lucida Console" charset="0"/>
                <a:ea typeface="Lucida Console" charset="0"/>
                <a:cs typeface="Lucida Console" charset="0"/>
              </a:rPr>
              <a:t>(Expr left, Expr right)</a:t>
            </a:r>
            <a:r>
              <a:rPr lang="en-US" sz="1200" dirty="0" smtClean="0">
                <a:solidFill>
                  <a:schemeClr val="accent1"/>
                </a:solidFill>
                <a:latin typeface="Lucida Console" charset="0"/>
                <a:ea typeface="Lucida Console" charset="0"/>
                <a:cs typeface="Lucida Console" charset="0"/>
              </a:rPr>
              <a:t> -&gt;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(left)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(right);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a:t>
            </a: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29</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51163034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E1D3847D-0559-48C4-894F-E12326BFB226}" type="slidenum">
              <a:rPr lang="en-US" noProof="0" smtClean="0"/>
              <a:pPr/>
              <a:t>3</a:t>
            </a:fld>
            <a:endParaRPr lang="en-US" noProof="0" dirty="0"/>
          </a:p>
        </p:txBody>
      </p:sp>
      <p:sp>
        <p:nvSpPr>
          <p:cNvPr id="7" name="Subtitle 6"/>
          <p:cNvSpPr>
            <a:spLocks noGrp="1"/>
          </p:cNvSpPr>
          <p:nvPr>
            <p:ph type="subTitle" idx="1"/>
          </p:nvPr>
        </p:nvSpPr>
        <p:spPr/>
        <p:txBody>
          <a:bodyPr/>
          <a:lstStyle/>
          <a:p>
            <a:r>
              <a:rPr lang="en-US" dirty="0" smtClean="0"/>
              <a:t>What’s you current Java flavor?</a:t>
            </a:r>
            <a:endParaRPr lang="en-US" dirty="0"/>
          </a:p>
        </p:txBody>
      </p:sp>
      <p:sp>
        <p:nvSpPr>
          <p:cNvPr id="5" name="Title 4"/>
          <p:cNvSpPr>
            <a:spLocks noGrp="1"/>
          </p:cNvSpPr>
          <p:nvPr>
            <p:ph type="ctrTitle"/>
          </p:nvPr>
        </p:nvSpPr>
        <p:spPr/>
        <p:txBody>
          <a:bodyPr/>
          <a:lstStyle/>
          <a:p>
            <a:r>
              <a:rPr lang="en-US" dirty="0" smtClean="0"/>
              <a:t>Raise of hands</a:t>
            </a:r>
            <a:endParaRPr lang="en-US" dirty="0"/>
          </a:p>
        </p:txBody>
      </p:sp>
      <p:sp>
        <p:nvSpPr>
          <p:cNvPr id="9" name="Text Placeholder 8"/>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680961667"/>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Type-test pattern with value extraction</a:t>
            </a:r>
            <a:endParaRPr lang="en-US" dirty="0"/>
          </a:p>
        </p:txBody>
      </p:sp>
      <p:sp>
        <p:nvSpPr>
          <p:cNvPr id="3" name="Content Placeholder 2"/>
          <p:cNvSpPr>
            <a:spLocks noGrp="1"/>
          </p:cNvSpPr>
          <p:nvPr>
            <p:ph idx="1"/>
          </p:nvPr>
        </p:nvSpPr>
        <p:spPr/>
        <p:txBody>
          <a:bodyPr>
            <a:normAutofit/>
          </a:bodyPr>
          <a:lstStyle/>
          <a:p>
            <a:r>
              <a:rPr lang="en-US" sz="1200" dirty="0" smtClean="0">
                <a:solidFill>
                  <a:schemeClr val="accent1"/>
                </a:solidFill>
                <a:latin typeface="Lucida Console" charset="0"/>
                <a:ea typeface="Lucida Console" charset="0"/>
                <a:cs typeface="Lucida Console" charset="0"/>
              </a:rPr>
              <a:t>sealed</a:t>
            </a:r>
            <a:r>
              <a:rPr lang="en-US" sz="1200" dirty="0" smtClean="0">
                <a:latin typeface="Lucida Console" charset="0"/>
                <a:ea typeface="Lucida Console" charset="0"/>
                <a:cs typeface="Lucida Console" charset="0"/>
              </a:rPr>
              <a:t> interface Expr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Constant(</a:t>
            </a: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value) </a:t>
            </a:r>
            <a:r>
              <a:rPr lang="en-US" sz="1200" dirty="0" err="1" smtClean="0">
                <a:latin typeface="Lucida Console" charset="0"/>
                <a:ea typeface="Lucida Console" charset="0"/>
                <a:cs typeface="Lucida Console" charset="0"/>
              </a:rPr>
              <a:t>imlements</a:t>
            </a:r>
            <a:r>
              <a:rPr lang="en-US" sz="1200" dirty="0" smtClean="0">
                <a:latin typeface="Lucida Console" charset="0"/>
                <a:ea typeface="Lucida Console" charset="0"/>
                <a:cs typeface="Lucida Console" charset="0"/>
              </a:rPr>
              <a:t> 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Add(Expr 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Multiply(Expr left, </a:t>
            </a:r>
            <a:r>
              <a:rPr lang="en-US" sz="1200" dirty="0">
                <a:latin typeface="Lucida Console" charset="0"/>
                <a:ea typeface="Lucida Console" charset="0"/>
                <a:cs typeface="Lucida Console" charset="0"/>
              </a:rPr>
              <a:t>Expr </a:t>
            </a:r>
            <a:r>
              <a:rPr lang="en-US" sz="1200" dirty="0" smtClean="0">
                <a:latin typeface="Lucida Console" charset="0"/>
                <a:ea typeface="Lucida Console" charset="0"/>
                <a:cs typeface="Lucida Console" charset="0"/>
              </a:rPr>
              <a:t>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(Expr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smtClean="0">
                <a:solidFill>
                  <a:schemeClr val="accent1"/>
                </a:solidFill>
                <a:latin typeface="Lucida Console" charset="0"/>
                <a:ea typeface="Lucida Console" charset="0"/>
                <a:cs typeface="Lucida Console" charset="0"/>
              </a:rPr>
              <a:t>switch</a:t>
            </a:r>
            <a:r>
              <a:rPr lang="en-US" sz="1200" dirty="0" smtClean="0">
                <a:latin typeface="Lucida Console" charset="0"/>
                <a:ea typeface="Lucida Console" charset="0"/>
                <a:cs typeface="Lucida Console" charset="0"/>
              </a:rPr>
              <a:t>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Constant(</a:t>
            </a:r>
            <a:r>
              <a:rPr lang="en-US" sz="1200" dirty="0" err="1" smtClean="0">
                <a:solidFill>
                  <a:schemeClr val="accent1"/>
                </a:solidFill>
                <a:latin typeface="Lucida Console" charset="0"/>
                <a:ea typeface="Lucida Console" charset="0"/>
                <a:cs typeface="Lucida Console" charset="0"/>
              </a:rPr>
              <a:t>int</a:t>
            </a:r>
            <a:r>
              <a:rPr lang="en-US" sz="1200" dirty="0" smtClean="0">
                <a:solidFill>
                  <a:schemeClr val="accent1"/>
                </a:solidFill>
                <a:latin typeface="Lucida Console" charset="0"/>
                <a:ea typeface="Lucida Console" charset="0"/>
                <a:cs typeface="Lucida Console" charset="0"/>
              </a:rPr>
              <a:t> value) -&gt;</a:t>
            </a:r>
            <a:r>
              <a:rPr lang="en-US" sz="1200" dirty="0" smtClean="0">
                <a:latin typeface="Lucida Console" charset="0"/>
                <a:ea typeface="Lucida Console" charset="0"/>
                <a:cs typeface="Lucida Console" charset="0"/>
              </a:rPr>
              <a:t> value;</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Add a(Expr left, Expr right) -&gt;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(left)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(right);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t>
            </a:r>
            <a:r>
              <a:rPr lang="en-US" sz="1200" dirty="0">
                <a:solidFill>
                  <a:schemeClr val="accent1"/>
                </a:solidFill>
                <a:latin typeface="Lucida Console" charset="0"/>
                <a:ea typeface="Lucida Console" charset="0"/>
                <a:cs typeface="Lucida Console" charset="0"/>
              </a:rPr>
              <a:t>Multiply(Expr left, </a:t>
            </a:r>
            <a:r>
              <a:rPr lang="en-US" sz="1200" dirty="0" smtClean="0">
                <a:solidFill>
                  <a:schemeClr val="accent1"/>
                </a:solidFill>
                <a:latin typeface="Lucida Console" charset="0"/>
                <a:ea typeface="Lucida Console" charset="0"/>
                <a:cs typeface="Lucida Console" charset="0"/>
              </a:rPr>
              <a:t>Constant(0)) </a:t>
            </a:r>
            <a:r>
              <a:rPr lang="en-US" sz="1200" dirty="0">
                <a:solidFill>
                  <a:schemeClr val="accent1"/>
                </a:solidFill>
                <a:latin typeface="Lucida Console" charset="0"/>
                <a:ea typeface="Lucida Console" charset="0"/>
                <a:cs typeface="Lucida Console" charset="0"/>
              </a:rPr>
              <a:t>-&gt;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new Constant(0);</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t>
            </a:r>
            <a:r>
              <a:rPr lang="en-US" sz="1200" dirty="0">
                <a:solidFill>
                  <a:schemeClr val="accent1"/>
                </a:solidFill>
                <a:latin typeface="Lucida Console" charset="0"/>
                <a:ea typeface="Lucida Console" charset="0"/>
                <a:cs typeface="Lucida Console" charset="0"/>
              </a:rPr>
              <a:t>Multiply(Expr left, </a:t>
            </a:r>
            <a:r>
              <a:rPr lang="en-US" sz="1200" dirty="0" smtClean="0">
                <a:solidFill>
                  <a:schemeClr val="accent1"/>
                </a:solidFill>
                <a:latin typeface="Lucida Console" charset="0"/>
                <a:ea typeface="Lucida Console" charset="0"/>
                <a:cs typeface="Lucida Console" charset="0"/>
              </a:rPr>
              <a:t>Constant(1)) </a:t>
            </a:r>
            <a:r>
              <a:rPr lang="en-US" sz="1200" dirty="0">
                <a:solidFill>
                  <a:schemeClr val="accent1"/>
                </a:solidFill>
                <a:latin typeface="Lucida Console" charset="0"/>
                <a:ea typeface="Lucida Console" charset="0"/>
                <a:cs typeface="Lucida Console" charset="0"/>
              </a:rPr>
              <a:t>-&gt;</a:t>
            </a:r>
            <a:r>
              <a:rPr lang="en-US" sz="1200" dirty="0">
                <a:latin typeface="Lucida Console" charset="0"/>
                <a:ea typeface="Lucida Console" charset="0"/>
                <a:cs typeface="Lucida Console" charset="0"/>
              </a:rPr>
              <a:t>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(left</a:t>
            </a:r>
            <a:r>
              <a:rPr lang="en-US" sz="1200" dirty="0" smtClean="0">
                <a:latin typeface="Lucida Console" charset="0"/>
                <a:ea typeface="Lucida Console" charset="0"/>
                <a:cs typeface="Lucida Console" charset="0"/>
              </a:rPr>
              <a: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Multiply(Constant(0), </a:t>
            </a:r>
            <a:r>
              <a:rPr lang="en-US" sz="1200" dirty="0">
                <a:solidFill>
                  <a:schemeClr val="accent1"/>
                </a:solidFill>
                <a:latin typeface="Lucida Console" charset="0"/>
                <a:ea typeface="Lucida Console" charset="0"/>
                <a:cs typeface="Lucida Console" charset="0"/>
              </a:rPr>
              <a:t>Expr right) -&gt;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new Constant(0); </a:t>
            </a:r>
            <a:r>
              <a:rPr lang="en-US" sz="1200" dirty="0">
                <a:latin typeface="Lucida Console" charset="0"/>
                <a:ea typeface="Lucida Console" charset="0"/>
                <a:cs typeface="Lucida Console" charset="0"/>
              </a:rPr>
              <a:t/>
            </a:r>
            <a:br>
              <a:rPr lang="en-US" sz="1200" dirty="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Multiply(Constant(1), </a:t>
            </a:r>
            <a:r>
              <a:rPr lang="en-US" sz="1200" dirty="0">
                <a:solidFill>
                  <a:schemeClr val="accent1"/>
                </a:solidFill>
                <a:latin typeface="Lucida Console" charset="0"/>
                <a:ea typeface="Lucida Console" charset="0"/>
                <a:cs typeface="Lucida Console" charset="0"/>
              </a:rPr>
              <a:t>Expr right) -&gt;</a:t>
            </a:r>
            <a:r>
              <a:rPr lang="en-US" sz="1200" dirty="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(right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a:t>
            </a:r>
            <a:r>
              <a:rPr lang="en-US" sz="1200" dirty="0">
                <a:solidFill>
                  <a:schemeClr val="accent1"/>
                </a:solidFill>
                <a:latin typeface="Lucida Console" charset="0"/>
                <a:ea typeface="Lucida Console" charset="0"/>
                <a:cs typeface="Lucida Console" charset="0"/>
              </a:rPr>
              <a:t>(Expr left, Expr right)</a:t>
            </a:r>
            <a:r>
              <a:rPr lang="en-US" sz="1200" dirty="0" smtClean="0">
                <a:solidFill>
                  <a:schemeClr val="accent1"/>
                </a:solidFill>
                <a:latin typeface="Lucida Console" charset="0"/>
                <a:ea typeface="Lucida Console" charset="0"/>
                <a:cs typeface="Lucida Console" charset="0"/>
              </a:rPr>
              <a:t> -&gt;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(left)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(right);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a:t>
            </a: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30</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11887169"/>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Type-test pattern with value extraction</a:t>
            </a:r>
            <a:endParaRPr lang="en-US" dirty="0"/>
          </a:p>
        </p:txBody>
      </p:sp>
      <p:sp>
        <p:nvSpPr>
          <p:cNvPr id="3" name="Content Placeholder 2"/>
          <p:cNvSpPr>
            <a:spLocks noGrp="1"/>
          </p:cNvSpPr>
          <p:nvPr>
            <p:ph idx="1"/>
          </p:nvPr>
        </p:nvSpPr>
        <p:spPr/>
        <p:txBody>
          <a:bodyPr>
            <a:normAutofit/>
          </a:bodyPr>
          <a:lstStyle/>
          <a:p>
            <a:r>
              <a:rPr lang="en-US" sz="1200" dirty="0" smtClean="0">
                <a:solidFill>
                  <a:schemeClr val="accent1"/>
                </a:solidFill>
                <a:latin typeface="Lucida Console" charset="0"/>
                <a:ea typeface="Lucida Console" charset="0"/>
                <a:cs typeface="Lucida Console" charset="0"/>
              </a:rPr>
              <a:t>sealed</a:t>
            </a:r>
            <a:r>
              <a:rPr lang="en-US" sz="1200" dirty="0" smtClean="0">
                <a:latin typeface="Lucida Console" charset="0"/>
                <a:ea typeface="Lucida Console" charset="0"/>
                <a:cs typeface="Lucida Console" charset="0"/>
              </a:rPr>
              <a:t> interface Expr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Constant(</a:t>
            </a: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value) </a:t>
            </a:r>
            <a:r>
              <a:rPr lang="en-US" sz="1200" dirty="0" err="1" smtClean="0">
                <a:latin typeface="Lucida Console" charset="0"/>
                <a:ea typeface="Lucida Console" charset="0"/>
                <a:cs typeface="Lucida Console" charset="0"/>
              </a:rPr>
              <a:t>imlements</a:t>
            </a:r>
            <a:r>
              <a:rPr lang="en-US" sz="1200" dirty="0" smtClean="0">
                <a:latin typeface="Lucida Console" charset="0"/>
                <a:ea typeface="Lucida Console" charset="0"/>
                <a:cs typeface="Lucida Console" charset="0"/>
              </a:rPr>
              <a:t> 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Add(Expr left, Expr 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record Multiply(Expr left, </a:t>
            </a:r>
            <a:r>
              <a:rPr lang="en-US" sz="1200" dirty="0">
                <a:latin typeface="Lucida Console" charset="0"/>
                <a:ea typeface="Lucida Console" charset="0"/>
                <a:cs typeface="Lucida Console" charset="0"/>
              </a:rPr>
              <a:t>Expr </a:t>
            </a:r>
            <a:r>
              <a:rPr lang="en-US" sz="1200" dirty="0" smtClean="0">
                <a:latin typeface="Lucida Console" charset="0"/>
                <a:ea typeface="Lucida Console" charset="0"/>
                <a:cs typeface="Lucida Console" charset="0"/>
              </a:rPr>
              <a:t>right) </a:t>
            </a:r>
            <a:r>
              <a:rPr lang="en-US" sz="1200" dirty="0" err="1">
                <a:latin typeface="Lucida Console" charset="0"/>
                <a:ea typeface="Lucida Console" charset="0"/>
                <a:cs typeface="Lucida Console" charset="0"/>
              </a:rPr>
              <a:t>imlements</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Expr;</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err="1" smtClean="0">
                <a:latin typeface="Lucida Console" charset="0"/>
                <a:ea typeface="Lucida Console" charset="0"/>
                <a:cs typeface="Lucida Console" charset="0"/>
              </a:rPr>
              <a:t>int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(Expr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return </a:t>
            </a:r>
            <a:r>
              <a:rPr lang="en-US" sz="1200" dirty="0" smtClean="0">
                <a:solidFill>
                  <a:schemeClr val="accent1"/>
                </a:solidFill>
                <a:latin typeface="Lucida Console" charset="0"/>
                <a:ea typeface="Lucida Console" charset="0"/>
                <a:cs typeface="Lucida Console" charset="0"/>
              </a:rPr>
              <a:t>switch</a:t>
            </a:r>
            <a:r>
              <a:rPr lang="en-US" sz="1200" dirty="0" smtClean="0">
                <a:latin typeface="Lucida Console" charset="0"/>
                <a:ea typeface="Lucida Console" charset="0"/>
                <a:cs typeface="Lucida Console" charset="0"/>
              </a:rPr>
              <a:t> (e)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Constant(</a:t>
            </a:r>
            <a:r>
              <a:rPr lang="en-US" sz="1200" dirty="0" err="1" smtClean="0">
                <a:solidFill>
                  <a:schemeClr val="accent1"/>
                </a:solidFill>
                <a:latin typeface="Lucida Console" charset="0"/>
                <a:ea typeface="Lucida Console" charset="0"/>
                <a:cs typeface="Lucida Console" charset="0"/>
              </a:rPr>
              <a:t>int</a:t>
            </a:r>
            <a:r>
              <a:rPr lang="en-US" sz="1200" dirty="0" smtClean="0">
                <a:solidFill>
                  <a:schemeClr val="accent1"/>
                </a:solidFill>
                <a:latin typeface="Lucida Console" charset="0"/>
                <a:ea typeface="Lucida Console" charset="0"/>
                <a:cs typeface="Lucida Console" charset="0"/>
              </a:rPr>
              <a:t> value) -&gt;</a:t>
            </a:r>
            <a:r>
              <a:rPr lang="en-US" sz="1200" dirty="0" smtClean="0">
                <a:latin typeface="Lucida Console" charset="0"/>
                <a:ea typeface="Lucida Console" charset="0"/>
                <a:cs typeface="Lucida Console" charset="0"/>
              </a:rPr>
              <a:t> value;</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Add a(Expr left, Expr right) -&gt;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(left)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(right);</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t>
            </a:r>
            <a:r>
              <a:rPr lang="en-US" sz="1200" dirty="0">
                <a:solidFill>
                  <a:schemeClr val="accent1"/>
                </a:solidFill>
                <a:latin typeface="Lucida Console" charset="0"/>
                <a:ea typeface="Lucida Console" charset="0"/>
                <a:cs typeface="Lucida Console" charset="0"/>
              </a:rPr>
              <a:t>Multiply</a:t>
            </a:r>
            <a:r>
              <a:rPr lang="en-US" sz="1200" dirty="0" smtClean="0">
                <a:solidFill>
                  <a:schemeClr val="accent1"/>
                </a:solidFill>
                <a:latin typeface="Lucida Console" charset="0"/>
                <a:ea typeface="Lucida Console" charset="0"/>
                <a:cs typeface="Lucida Console" charset="0"/>
              </a:rPr>
              <a:t>(_, Constant(0)) </a:t>
            </a:r>
            <a:r>
              <a:rPr lang="en-US" sz="1200" dirty="0">
                <a:solidFill>
                  <a:schemeClr val="accent1"/>
                </a:solidFill>
                <a:latin typeface="Lucida Console" charset="0"/>
                <a:ea typeface="Lucida Console" charset="0"/>
                <a:cs typeface="Lucida Console" charset="0"/>
              </a:rPr>
              <a:t>-&gt;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new Constant(0);</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a:t>
            </a:r>
            <a:r>
              <a:rPr lang="en-US" sz="1200" dirty="0">
                <a:solidFill>
                  <a:schemeClr val="accent1"/>
                </a:solidFill>
                <a:latin typeface="Lucida Console" charset="0"/>
                <a:ea typeface="Lucida Console" charset="0"/>
                <a:cs typeface="Lucida Console" charset="0"/>
              </a:rPr>
              <a:t>Multiply(Expr left, </a:t>
            </a:r>
            <a:r>
              <a:rPr lang="en-US" sz="1200" dirty="0" smtClean="0">
                <a:solidFill>
                  <a:schemeClr val="accent1"/>
                </a:solidFill>
                <a:latin typeface="Lucida Console" charset="0"/>
                <a:ea typeface="Lucida Console" charset="0"/>
                <a:cs typeface="Lucida Console" charset="0"/>
              </a:rPr>
              <a:t>Constant(1)) </a:t>
            </a:r>
            <a:r>
              <a:rPr lang="en-US" sz="1200" dirty="0">
                <a:solidFill>
                  <a:schemeClr val="accent1"/>
                </a:solidFill>
                <a:latin typeface="Lucida Console" charset="0"/>
                <a:ea typeface="Lucida Console" charset="0"/>
                <a:cs typeface="Lucida Console" charset="0"/>
              </a:rPr>
              <a:t>-&gt;</a:t>
            </a:r>
            <a:r>
              <a:rPr lang="en-US" sz="1200" dirty="0">
                <a:latin typeface="Lucida Console" charset="0"/>
                <a:ea typeface="Lucida Console" charset="0"/>
                <a:cs typeface="Lucida Console" charset="0"/>
              </a:rPr>
              <a:t> </a:t>
            </a:r>
            <a:r>
              <a:rPr lang="en-US" sz="1200" dirty="0" err="1">
                <a:latin typeface="Lucida Console" charset="0"/>
                <a:ea typeface="Lucida Console" charset="0"/>
                <a:cs typeface="Lucida Console" charset="0"/>
              </a:rPr>
              <a:t>eval</a:t>
            </a:r>
            <a:r>
              <a:rPr lang="en-US" sz="1200" dirty="0">
                <a:latin typeface="Lucida Console" charset="0"/>
                <a:ea typeface="Lucida Console" charset="0"/>
                <a:cs typeface="Lucida Console" charset="0"/>
              </a:rPr>
              <a:t>(left</a:t>
            </a:r>
            <a:r>
              <a:rPr lang="en-US" sz="1200" dirty="0" smtClean="0">
                <a:latin typeface="Lucida Console" charset="0"/>
                <a:ea typeface="Lucida Console" charset="0"/>
                <a:cs typeface="Lucida Console" charset="0"/>
              </a:rPr>
              <a: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Multiply(Constant(0), _) </a:t>
            </a:r>
            <a:r>
              <a:rPr lang="en-US" sz="1200" dirty="0">
                <a:solidFill>
                  <a:schemeClr val="accent1"/>
                </a:solidFill>
                <a:latin typeface="Lucida Console" charset="0"/>
                <a:ea typeface="Lucida Console" charset="0"/>
                <a:cs typeface="Lucida Console" charset="0"/>
              </a:rPr>
              <a:t>-&gt;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new Constant(0); </a:t>
            </a:r>
            <a:r>
              <a:rPr lang="en-US" sz="1200" dirty="0">
                <a:latin typeface="Lucida Console" charset="0"/>
                <a:ea typeface="Lucida Console" charset="0"/>
                <a:cs typeface="Lucida Console" charset="0"/>
              </a:rPr>
              <a:t/>
            </a:r>
            <a:br>
              <a:rPr lang="en-US" sz="1200" dirty="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Multiply(Constant(1), </a:t>
            </a:r>
            <a:r>
              <a:rPr lang="en-US" sz="1200" dirty="0">
                <a:solidFill>
                  <a:schemeClr val="accent1"/>
                </a:solidFill>
                <a:latin typeface="Lucida Console" charset="0"/>
                <a:ea typeface="Lucida Console" charset="0"/>
                <a:cs typeface="Lucida Console" charset="0"/>
              </a:rPr>
              <a:t>Expr right) -&gt;</a:t>
            </a:r>
            <a:r>
              <a:rPr lang="en-US" sz="1200" dirty="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(right</a:t>
            </a:r>
            <a:r>
              <a:rPr lang="en-US" sz="1200" dirty="0">
                <a:latin typeface="Lucida Console" charset="0"/>
                <a:ea typeface="Lucida Console" charset="0"/>
                <a:cs typeface="Lucida Console" charset="0"/>
              </a:rPr>
              <a:t>); </a:t>
            </a:r>
            <a:r>
              <a:rPr lang="en-US" sz="1200" dirty="0" smtClean="0">
                <a:latin typeface="Lucida Console" charset="0"/>
                <a:ea typeface="Lucida Console" charset="0"/>
                <a:cs typeface="Lucida Console" charset="0"/>
              </a:rPr>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r>
              <a:rPr lang="en-US" sz="1200" dirty="0" smtClean="0">
                <a:solidFill>
                  <a:schemeClr val="accent1"/>
                </a:solidFill>
                <a:latin typeface="Lucida Console" charset="0"/>
                <a:ea typeface="Lucida Console" charset="0"/>
                <a:cs typeface="Lucida Console" charset="0"/>
              </a:rPr>
              <a:t>case Multiply</a:t>
            </a:r>
            <a:r>
              <a:rPr lang="en-US" sz="1200" dirty="0">
                <a:solidFill>
                  <a:schemeClr val="accent1"/>
                </a:solidFill>
                <a:latin typeface="Lucida Console" charset="0"/>
                <a:ea typeface="Lucida Console" charset="0"/>
                <a:cs typeface="Lucida Console" charset="0"/>
              </a:rPr>
              <a:t>(Expr left, Expr right)</a:t>
            </a:r>
            <a:r>
              <a:rPr lang="en-US" sz="1200" dirty="0" smtClean="0">
                <a:solidFill>
                  <a:schemeClr val="accent1"/>
                </a:solidFill>
                <a:latin typeface="Lucida Console" charset="0"/>
                <a:ea typeface="Lucida Console" charset="0"/>
                <a:cs typeface="Lucida Console" charset="0"/>
              </a:rPr>
              <a:t> -&gt;</a:t>
            </a:r>
            <a:r>
              <a:rPr lang="en-US" sz="1200" dirty="0" smtClean="0">
                <a:latin typeface="Lucida Console" charset="0"/>
                <a:ea typeface="Lucida Console" charset="0"/>
                <a:cs typeface="Lucida Console" charset="0"/>
              </a:rPr>
              <a:t>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(left) * </a:t>
            </a:r>
            <a:r>
              <a:rPr lang="en-US" sz="1200" dirty="0" err="1" smtClean="0">
                <a:latin typeface="Lucida Console" charset="0"/>
                <a:ea typeface="Lucida Console" charset="0"/>
                <a:cs typeface="Lucida Console" charset="0"/>
              </a:rPr>
              <a:t>eval</a:t>
            </a:r>
            <a:r>
              <a:rPr lang="en-US" sz="1200" dirty="0" smtClean="0">
                <a:latin typeface="Lucida Console" charset="0"/>
                <a:ea typeface="Lucida Console" charset="0"/>
                <a:cs typeface="Lucida Console" charset="0"/>
              </a:rPr>
              <a:t>(right);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  }</a:t>
            </a:r>
            <a:br>
              <a:rPr lang="en-US" sz="1200" dirty="0" smtClean="0">
                <a:latin typeface="Lucida Console" charset="0"/>
                <a:ea typeface="Lucida Console" charset="0"/>
                <a:cs typeface="Lucida Console" charset="0"/>
              </a:rPr>
            </a:br>
            <a:r>
              <a:rPr lang="en-US" sz="1200" dirty="0" smtClean="0">
                <a:latin typeface="Lucida Console" charset="0"/>
                <a:ea typeface="Lucida Console" charset="0"/>
                <a:cs typeface="Lucida Console" charset="0"/>
              </a:rPr>
              <a:t>}</a:t>
            </a:r>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31</a:t>
            </a:fld>
            <a:endParaRPr lang="en-US" noProof="0" dirty="0"/>
          </a:p>
        </p:txBody>
      </p:sp>
      <p:sp>
        <p:nvSpPr>
          <p:cNvPr id="5" name="Footer Placeholder 4"/>
          <p:cNvSpPr>
            <a:spLocks noGrp="1"/>
          </p:cNvSpPr>
          <p:nvPr>
            <p:ph type="ftr" sz="quarter" idx="12"/>
          </p:nvPr>
        </p:nvSpPr>
        <p:spPr/>
        <p:txBody>
          <a:bodyPr/>
          <a:lstStyle/>
          <a:p>
            <a:endParaRPr lang="en-US" noProof="0" dirty="0"/>
          </a:p>
        </p:txBody>
      </p:sp>
    </p:spTree>
    <p:extLst>
      <p:ext uri="{BB962C8B-B14F-4D97-AF65-F5344CB8AC3E}">
        <p14:creationId xmlns:p14="http://schemas.microsoft.com/office/powerpoint/2010/main" val="1562876997"/>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p:txBody>
          <a:bodyPr/>
          <a:lstStyle/>
          <a:p>
            <a:r>
              <a:rPr lang="en-US" dirty="0" smtClean="0"/>
              <a:t>Throwing the trash in the trash</a:t>
            </a:r>
            <a:endParaRPr lang="en-US" dirty="0"/>
          </a:p>
        </p:txBody>
      </p:sp>
      <p:sp>
        <p:nvSpPr>
          <p:cNvPr id="6" name="Title 5"/>
          <p:cNvSpPr>
            <a:spLocks noGrp="1"/>
          </p:cNvSpPr>
          <p:nvPr>
            <p:ph type="ctrTitle"/>
          </p:nvPr>
        </p:nvSpPr>
        <p:spPr/>
        <p:txBody>
          <a:bodyPr/>
          <a:lstStyle/>
          <a:p>
            <a:r>
              <a:rPr lang="en-US" dirty="0" smtClean="0"/>
              <a:t>Project Valhalla</a:t>
            </a:r>
            <a:endParaRPr lang="en-US" dirty="0"/>
          </a:p>
        </p:txBody>
      </p:sp>
      <p:sp>
        <p:nvSpPr>
          <p:cNvPr id="4" name="Slide Number Placeholder 3"/>
          <p:cNvSpPr>
            <a:spLocks noGrp="1"/>
          </p:cNvSpPr>
          <p:nvPr>
            <p:ph type="sldNum" sz="quarter" idx="11"/>
          </p:nvPr>
        </p:nvSpPr>
        <p:spPr/>
        <p:txBody>
          <a:bodyPr/>
          <a:lstStyle/>
          <a:p>
            <a:fld id="{E1D3847D-0559-48C4-894F-E12326BFB226}" type="slidenum">
              <a:rPr lang="en-US" noProof="0" smtClean="0"/>
              <a:pPr/>
              <a:t>32</a:t>
            </a:fld>
            <a:endParaRPr lang="en-US" noProof="0" dirty="0"/>
          </a:p>
        </p:txBody>
      </p:sp>
    </p:spTree>
    <p:extLst>
      <p:ext uri="{BB962C8B-B14F-4D97-AF65-F5344CB8AC3E}">
        <p14:creationId xmlns:p14="http://schemas.microsoft.com/office/powerpoint/2010/main" val="229173190"/>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Arrays and trashing in Java</a:t>
            </a:r>
            <a:endParaRPr lang="en-US" dirty="0"/>
          </a:p>
        </p:txBody>
      </p:sp>
      <p:sp>
        <p:nvSpPr>
          <p:cNvPr id="4" name="Slide Number Placeholder 3"/>
          <p:cNvSpPr>
            <a:spLocks noGrp="1"/>
          </p:cNvSpPr>
          <p:nvPr>
            <p:ph type="sldNum" sz="quarter" idx="10"/>
          </p:nvPr>
        </p:nvSpPr>
        <p:spPr/>
        <p:txBody>
          <a:bodyPr/>
          <a:lstStyle/>
          <a:p>
            <a:fld id="{E1D3847D-0559-48C4-894F-E12326BFB226}" type="slidenum">
              <a:rPr lang="en-US" smtClean="0"/>
              <a:pPr/>
              <a:t>33</a:t>
            </a:fld>
            <a:endParaRPr lang="en-US" dirty="0"/>
          </a:p>
        </p:txBody>
      </p:sp>
      <p:sp>
        <p:nvSpPr>
          <p:cNvPr id="6" name="Content Placeholder 5"/>
          <p:cNvSpPr>
            <a:spLocks noGrp="1"/>
          </p:cNvSpPr>
          <p:nvPr>
            <p:ph idx="1"/>
          </p:nvPr>
        </p:nvSpPr>
        <p:spPr/>
        <p:txBody>
          <a:bodyPr/>
          <a:lstStyle/>
          <a:p>
            <a:r>
              <a:rPr lang="en-US" dirty="0" smtClean="0"/>
              <a:t>Object Arrays (and Collections) in Java are not memory efficient</a:t>
            </a:r>
          </a:p>
          <a:p>
            <a:r>
              <a:rPr lang="en-US" dirty="0" smtClean="0"/>
              <a:t>A lot of pointers, a lot of headers</a:t>
            </a:r>
          </a:p>
          <a:p>
            <a:r>
              <a:rPr lang="en-US" dirty="0" smtClean="0"/>
              <a:t>Memory trashing</a:t>
            </a:r>
          </a:p>
          <a:p>
            <a:r>
              <a:rPr lang="en-US" dirty="0" smtClean="0"/>
              <a:t>CPU clogging</a:t>
            </a:r>
          </a:p>
          <a:p>
            <a:r>
              <a:rPr lang="en-US" dirty="0" smtClean="0"/>
              <a:t>Low performance</a:t>
            </a:r>
            <a:endParaRPr lang="en-US" dirty="0"/>
          </a:p>
        </p:txBody>
      </p:sp>
    </p:spTree>
    <p:extLst>
      <p:ext uri="{BB962C8B-B14F-4D97-AF65-F5344CB8AC3E}">
        <p14:creationId xmlns:p14="http://schemas.microsoft.com/office/powerpoint/2010/main" val="1531109402"/>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Arrow Connector 14"/>
          <p:cNvCxnSpPr/>
          <p:nvPr/>
        </p:nvCxnSpPr>
        <p:spPr>
          <a:xfrm>
            <a:off x="3194685" y="2198370"/>
            <a:ext cx="13887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3194685" y="2573655"/>
            <a:ext cx="268605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3194685" y="2948940"/>
            <a:ext cx="39490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smtClean="0"/>
              <a:t>Arrays in memory</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34</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054892561"/>
              </p:ext>
            </p:extLst>
          </p:nvPr>
        </p:nvGraphicFramePr>
        <p:xfrm>
          <a:off x="2169795" y="1259840"/>
          <a:ext cx="984885" cy="2249172"/>
        </p:xfrm>
        <a:graphic>
          <a:graphicData uri="http://schemas.openxmlformats.org/drawingml/2006/table">
            <a:tbl>
              <a:tblPr firstRow="1" bandRow="1">
                <a:tableStyleId>{62DA3CAF-F7C7-4F4A-BBF1-E636031D61FC}</a:tableStyleId>
              </a:tblPr>
              <a:tblGrid>
                <a:gridCol w="984885"/>
              </a:tblGrid>
              <a:tr h="374862">
                <a:tc>
                  <a:txBody>
                    <a:bodyPr/>
                    <a:lstStyle/>
                    <a:p>
                      <a:pPr algn="ctr"/>
                      <a:r>
                        <a:rPr lang="en-US" dirty="0" smtClean="0"/>
                        <a:t>header</a:t>
                      </a:r>
                      <a:endParaRPr lang="en-US" dirty="0"/>
                    </a:p>
                  </a:txBody>
                  <a:tcPr/>
                </a:tc>
              </a:tr>
              <a:tr h="374862">
                <a:tc>
                  <a:txBody>
                    <a:bodyPr/>
                    <a:lstStyle/>
                    <a:p>
                      <a:pPr algn="ctr"/>
                      <a:r>
                        <a:rPr lang="en-US" dirty="0" smtClean="0"/>
                        <a:t>[0]</a:t>
                      </a:r>
                      <a:endParaRPr lang="en-US" dirty="0"/>
                    </a:p>
                  </a:txBody>
                  <a:tcPr/>
                </a:tc>
              </a:tr>
              <a:tr h="374862">
                <a:tc>
                  <a:txBody>
                    <a:bodyPr/>
                    <a:lstStyle/>
                    <a:p>
                      <a:pPr algn="ctr"/>
                      <a:r>
                        <a:rPr lang="en-US" dirty="0" smtClean="0"/>
                        <a:t>[1]</a:t>
                      </a:r>
                      <a:endParaRPr lang="en-US" dirty="0"/>
                    </a:p>
                  </a:txBody>
                  <a:tcPr/>
                </a:tc>
              </a:tr>
              <a:tr h="374862">
                <a:tc>
                  <a:txBody>
                    <a:bodyPr/>
                    <a:lstStyle/>
                    <a:p>
                      <a:pPr algn="ctr"/>
                      <a:r>
                        <a:rPr lang="en-US" dirty="0" smtClean="0"/>
                        <a:t>[2]</a:t>
                      </a:r>
                      <a:endParaRPr lang="en-US" dirty="0"/>
                    </a:p>
                  </a:txBody>
                  <a:tcPr/>
                </a:tc>
              </a:tr>
              <a:tr h="374862">
                <a:tc>
                  <a:txBody>
                    <a:bodyPr/>
                    <a:lstStyle/>
                    <a:p>
                      <a:pPr algn="ctr"/>
                      <a:r>
                        <a:rPr lang="en-US" dirty="0" smtClean="0"/>
                        <a:t>[3]</a:t>
                      </a:r>
                      <a:endParaRPr lang="en-US" dirty="0"/>
                    </a:p>
                  </a:txBody>
                  <a:tcPr/>
                </a:tc>
              </a:tr>
              <a:tr h="374862">
                <a:tc>
                  <a:txBody>
                    <a:bodyPr/>
                    <a:lstStyle/>
                    <a:p>
                      <a:pPr algn="ctr"/>
                      <a:r>
                        <a:rPr lang="en-US" dirty="0" smtClean="0"/>
                        <a:t>[4]</a:t>
                      </a:r>
                      <a:endParaRPr lang="en-US"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537076229"/>
              </p:ext>
            </p:extLst>
          </p:nvPr>
        </p:nvGraphicFramePr>
        <p:xfrm>
          <a:off x="3427095" y="1649242"/>
          <a:ext cx="984885" cy="1112520"/>
        </p:xfrm>
        <a:graphic>
          <a:graphicData uri="http://schemas.openxmlformats.org/drawingml/2006/table">
            <a:tbl>
              <a:tblPr firstRow="1" bandRow="1">
                <a:tableStyleId>{62DA3CAF-F7C7-4F4A-BBF1-E636031D61FC}</a:tableStyleId>
              </a:tblPr>
              <a:tblGrid>
                <a:gridCol w="984885"/>
              </a:tblGrid>
              <a:tr h="370840">
                <a:tc>
                  <a:txBody>
                    <a:bodyPr/>
                    <a:lstStyle/>
                    <a:p>
                      <a:pPr algn="ctr"/>
                      <a:r>
                        <a:rPr lang="en-US" dirty="0" smtClean="0"/>
                        <a:t>header</a:t>
                      </a:r>
                      <a:endParaRPr lang="en-US" dirty="0"/>
                    </a:p>
                  </a:txBody>
                  <a:tcPr/>
                </a:tc>
              </a:tr>
              <a:tr h="370840">
                <a:tc>
                  <a:txBody>
                    <a:bodyPr/>
                    <a:lstStyle/>
                    <a:p>
                      <a:pPr algn="ctr"/>
                      <a:r>
                        <a:rPr lang="en-US" dirty="0" smtClean="0"/>
                        <a:t>x</a:t>
                      </a:r>
                      <a:endParaRPr lang="en-US" dirty="0"/>
                    </a:p>
                  </a:txBody>
                  <a:tcPr/>
                </a:tc>
              </a:tr>
              <a:tr h="370840">
                <a:tc>
                  <a:txBody>
                    <a:bodyPr/>
                    <a:lstStyle/>
                    <a:p>
                      <a:pPr algn="ctr"/>
                      <a:r>
                        <a:rPr lang="en-US" dirty="0" smtClean="0"/>
                        <a:t>y</a:t>
                      </a:r>
                      <a:endParaRPr lang="en-US"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766412462"/>
              </p:ext>
            </p:extLst>
          </p:nvPr>
        </p:nvGraphicFramePr>
        <p:xfrm>
          <a:off x="4684395" y="2018812"/>
          <a:ext cx="984885" cy="1112520"/>
        </p:xfrm>
        <a:graphic>
          <a:graphicData uri="http://schemas.openxmlformats.org/drawingml/2006/table">
            <a:tbl>
              <a:tblPr firstRow="1" bandRow="1">
                <a:tableStyleId>{62DA3CAF-F7C7-4F4A-BBF1-E636031D61FC}</a:tableStyleId>
              </a:tblPr>
              <a:tblGrid>
                <a:gridCol w="984885"/>
              </a:tblGrid>
              <a:tr h="370840">
                <a:tc>
                  <a:txBody>
                    <a:bodyPr/>
                    <a:lstStyle/>
                    <a:p>
                      <a:pPr algn="ctr"/>
                      <a:r>
                        <a:rPr lang="en-US" dirty="0" smtClean="0"/>
                        <a:t>header</a:t>
                      </a:r>
                      <a:endParaRPr lang="en-US" dirty="0"/>
                    </a:p>
                  </a:txBody>
                  <a:tcPr/>
                </a:tc>
              </a:tr>
              <a:tr h="370840">
                <a:tc>
                  <a:txBody>
                    <a:bodyPr/>
                    <a:lstStyle/>
                    <a:p>
                      <a:pPr algn="ctr"/>
                      <a:r>
                        <a:rPr lang="en-US" dirty="0" smtClean="0"/>
                        <a:t>x</a:t>
                      </a:r>
                      <a:endParaRPr lang="en-US" dirty="0"/>
                    </a:p>
                  </a:txBody>
                  <a:tcPr/>
                </a:tc>
              </a:tr>
              <a:tr h="370840">
                <a:tc>
                  <a:txBody>
                    <a:bodyPr/>
                    <a:lstStyle/>
                    <a:p>
                      <a:pPr algn="ctr"/>
                      <a:r>
                        <a:rPr lang="en-US" dirty="0" smtClean="0"/>
                        <a:t>y</a:t>
                      </a:r>
                      <a:endParaRPr lang="en-US"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609452981"/>
              </p:ext>
            </p:extLst>
          </p:nvPr>
        </p:nvGraphicFramePr>
        <p:xfrm>
          <a:off x="5941695" y="2396492"/>
          <a:ext cx="984885" cy="1112520"/>
        </p:xfrm>
        <a:graphic>
          <a:graphicData uri="http://schemas.openxmlformats.org/drawingml/2006/table">
            <a:tbl>
              <a:tblPr firstRow="1" bandRow="1">
                <a:tableStyleId>{62DA3CAF-F7C7-4F4A-BBF1-E636031D61FC}</a:tableStyleId>
              </a:tblPr>
              <a:tblGrid>
                <a:gridCol w="984885"/>
              </a:tblGrid>
              <a:tr h="370840">
                <a:tc>
                  <a:txBody>
                    <a:bodyPr/>
                    <a:lstStyle/>
                    <a:p>
                      <a:pPr algn="ctr"/>
                      <a:r>
                        <a:rPr lang="en-US" dirty="0" smtClean="0"/>
                        <a:t>header</a:t>
                      </a:r>
                      <a:endParaRPr lang="en-US" dirty="0"/>
                    </a:p>
                  </a:txBody>
                  <a:tcPr/>
                </a:tc>
              </a:tr>
              <a:tr h="370840">
                <a:tc>
                  <a:txBody>
                    <a:bodyPr/>
                    <a:lstStyle/>
                    <a:p>
                      <a:pPr algn="ctr"/>
                      <a:r>
                        <a:rPr lang="en-US" dirty="0" smtClean="0"/>
                        <a:t>x</a:t>
                      </a:r>
                      <a:endParaRPr lang="en-US" dirty="0"/>
                    </a:p>
                  </a:txBody>
                  <a:tcPr/>
                </a:tc>
              </a:tr>
              <a:tr h="370840">
                <a:tc>
                  <a:txBody>
                    <a:bodyPr/>
                    <a:lstStyle/>
                    <a:p>
                      <a:pPr algn="ctr"/>
                      <a:r>
                        <a:rPr lang="en-US" dirty="0" smtClean="0"/>
                        <a:t>y</a:t>
                      </a:r>
                      <a:endParaRPr lang="en-US" dirty="0"/>
                    </a:p>
                  </a:txBody>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152961961"/>
              </p:ext>
            </p:extLst>
          </p:nvPr>
        </p:nvGraphicFramePr>
        <p:xfrm>
          <a:off x="7198995" y="2761762"/>
          <a:ext cx="984885" cy="1112520"/>
        </p:xfrm>
        <a:graphic>
          <a:graphicData uri="http://schemas.openxmlformats.org/drawingml/2006/table">
            <a:tbl>
              <a:tblPr firstRow="1" bandRow="1">
                <a:tableStyleId>{62DA3CAF-F7C7-4F4A-BBF1-E636031D61FC}</a:tableStyleId>
              </a:tblPr>
              <a:tblGrid>
                <a:gridCol w="984885"/>
              </a:tblGrid>
              <a:tr h="370840">
                <a:tc>
                  <a:txBody>
                    <a:bodyPr/>
                    <a:lstStyle/>
                    <a:p>
                      <a:pPr algn="ctr"/>
                      <a:r>
                        <a:rPr lang="en-US" dirty="0" smtClean="0"/>
                        <a:t>header</a:t>
                      </a:r>
                      <a:endParaRPr lang="en-US" dirty="0"/>
                    </a:p>
                  </a:txBody>
                  <a:tcPr/>
                </a:tc>
              </a:tr>
              <a:tr h="370840">
                <a:tc>
                  <a:txBody>
                    <a:bodyPr/>
                    <a:lstStyle/>
                    <a:p>
                      <a:pPr algn="ctr"/>
                      <a:r>
                        <a:rPr lang="en-US" dirty="0" smtClean="0"/>
                        <a:t>x</a:t>
                      </a:r>
                      <a:endParaRPr lang="en-US" dirty="0"/>
                    </a:p>
                  </a:txBody>
                  <a:tcPr/>
                </a:tc>
              </a:tr>
              <a:tr h="370840">
                <a:tc>
                  <a:txBody>
                    <a:bodyPr/>
                    <a:lstStyle/>
                    <a:p>
                      <a:pPr algn="ctr"/>
                      <a:r>
                        <a:rPr lang="en-US" dirty="0" smtClean="0"/>
                        <a:t>y</a:t>
                      </a:r>
                      <a:endParaRPr lang="en-US" dirty="0"/>
                    </a:p>
                  </a:txBody>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293753068"/>
              </p:ext>
            </p:extLst>
          </p:nvPr>
        </p:nvGraphicFramePr>
        <p:xfrm>
          <a:off x="3427094" y="3131332"/>
          <a:ext cx="984885" cy="1112520"/>
        </p:xfrm>
        <a:graphic>
          <a:graphicData uri="http://schemas.openxmlformats.org/drawingml/2006/table">
            <a:tbl>
              <a:tblPr firstRow="1" bandRow="1">
                <a:tableStyleId>{62DA3CAF-F7C7-4F4A-BBF1-E636031D61FC}</a:tableStyleId>
              </a:tblPr>
              <a:tblGrid>
                <a:gridCol w="984885"/>
              </a:tblGrid>
              <a:tr h="370840">
                <a:tc>
                  <a:txBody>
                    <a:bodyPr/>
                    <a:lstStyle/>
                    <a:p>
                      <a:pPr algn="ctr"/>
                      <a:r>
                        <a:rPr lang="en-US" dirty="0" smtClean="0"/>
                        <a:t>header</a:t>
                      </a:r>
                      <a:endParaRPr lang="en-US" dirty="0"/>
                    </a:p>
                  </a:txBody>
                  <a:tcPr/>
                </a:tc>
              </a:tr>
              <a:tr h="370840">
                <a:tc>
                  <a:txBody>
                    <a:bodyPr/>
                    <a:lstStyle/>
                    <a:p>
                      <a:pPr algn="ctr"/>
                      <a:r>
                        <a:rPr lang="en-US" dirty="0" smtClean="0"/>
                        <a:t>x</a:t>
                      </a:r>
                      <a:endParaRPr lang="en-US" dirty="0"/>
                    </a:p>
                  </a:txBody>
                  <a:tcPr/>
                </a:tc>
              </a:tr>
              <a:tr h="370840">
                <a:tc>
                  <a:txBody>
                    <a:bodyPr/>
                    <a:lstStyle/>
                    <a:p>
                      <a:pPr algn="ctr"/>
                      <a:r>
                        <a:rPr lang="en-US" dirty="0" smtClean="0"/>
                        <a:t>y</a:t>
                      </a:r>
                      <a:endParaRPr lang="en-US" dirty="0"/>
                    </a:p>
                  </a:txBody>
                  <a:tcPr/>
                </a:tc>
              </a:tr>
            </a:tbl>
          </a:graphicData>
        </a:graphic>
      </p:graphicFrame>
      <p:sp>
        <p:nvSpPr>
          <p:cNvPr id="12" name="TextBox 11"/>
          <p:cNvSpPr txBox="1"/>
          <p:nvPr/>
        </p:nvSpPr>
        <p:spPr>
          <a:xfrm>
            <a:off x="405765" y="1259840"/>
            <a:ext cx="1337867" cy="307777"/>
          </a:xfrm>
          <a:prstGeom prst="rect">
            <a:avLst/>
          </a:prstGeom>
          <a:noFill/>
        </p:spPr>
        <p:txBody>
          <a:bodyPr wrap="none" rtlCol="0">
            <a:spAutoFit/>
          </a:bodyPr>
          <a:lstStyle/>
          <a:p>
            <a:pPr indent="-285750" algn="l"/>
            <a:r>
              <a:rPr lang="en-US" sz="1400" spc="-20" dirty="0" smtClean="0">
                <a:latin typeface="Lucida Console" charset="0"/>
                <a:ea typeface="Lucida Console" charset="0"/>
                <a:cs typeface="Lucida Console" charset="0"/>
              </a:rPr>
              <a:t>Point []p =</a:t>
            </a:r>
            <a:endParaRPr lang="en-US" sz="1400" spc="-20" dirty="0" smtClean="0">
              <a:latin typeface="Lucida Console" charset="0"/>
              <a:ea typeface="Lucida Console" charset="0"/>
              <a:cs typeface="Lucida Console" charset="0"/>
            </a:endParaRPr>
          </a:p>
        </p:txBody>
      </p:sp>
      <p:cxnSp>
        <p:nvCxnSpPr>
          <p:cNvPr id="14" name="Straight Arrow Connector 13"/>
          <p:cNvCxnSpPr/>
          <p:nvPr/>
        </p:nvCxnSpPr>
        <p:spPr>
          <a:xfrm>
            <a:off x="3194685" y="1823085"/>
            <a:ext cx="1771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3194685" y="3324225"/>
            <a:ext cx="1771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9755789"/>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Arrays in memory</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35</a:t>
            </a:fld>
            <a:endParaRPr lang="en-US" dirty="0"/>
          </a:p>
        </p:txBody>
      </p:sp>
      <p:sp>
        <p:nvSpPr>
          <p:cNvPr id="12" name="TextBox 11"/>
          <p:cNvSpPr txBox="1"/>
          <p:nvPr/>
        </p:nvSpPr>
        <p:spPr>
          <a:xfrm>
            <a:off x="405765" y="1259840"/>
            <a:ext cx="1337867" cy="307777"/>
          </a:xfrm>
          <a:prstGeom prst="rect">
            <a:avLst/>
          </a:prstGeom>
          <a:noFill/>
        </p:spPr>
        <p:txBody>
          <a:bodyPr wrap="none" rtlCol="0">
            <a:spAutoFit/>
          </a:bodyPr>
          <a:lstStyle/>
          <a:p>
            <a:pPr indent="-285750" algn="l"/>
            <a:r>
              <a:rPr lang="en-US" sz="1400" spc="-20" dirty="0" smtClean="0">
                <a:latin typeface="Lucida Console" charset="0"/>
                <a:ea typeface="Lucida Console" charset="0"/>
                <a:cs typeface="Lucida Console" charset="0"/>
              </a:rPr>
              <a:t>Point []p =</a:t>
            </a:r>
            <a:endParaRPr lang="en-US" sz="1400" spc="-20" dirty="0" smtClean="0">
              <a:latin typeface="Lucida Console" charset="0"/>
              <a:ea typeface="Lucida Console" charset="0"/>
              <a:cs typeface="Lucida Console" charset="0"/>
            </a:endParaRPr>
          </a:p>
        </p:txBody>
      </p:sp>
      <p:pic>
        <p:nvPicPr>
          <p:cNvPr id="4" name="Picture 3"/>
          <p:cNvPicPr>
            <a:picLocks noChangeAspect="1"/>
          </p:cNvPicPr>
          <p:nvPr/>
        </p:nvPicPr>
        <p:blipFill>
          <a:blip r:embed="rId2"/>
          <a:stretch>
            <a:fillRect/>
          </a:stretch>
        </p:blipFill>
        <p:spPr>
          <a:xfrm>
            <a:off x="3373466" y="1564470"/>
            <a:ext cx="2394585" cy="2394585"/>
          </a:xfrm>
          <a:prstGeom prst="rect">
            <a:avLst/>
          </a:prstGeom>
        </p:spPr>
      </p:pic>
    </p:spTree>
    <p:extLst>
      <p:ext uri="{BB962C8B-B14F-4D97-AF65-F5344CB8AC3E}">
        <p14:creationId xmlns:p14="http://schemas.microsoft.com/office/powerpoint/2010/main" val="2125096403"/>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Value types</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36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Content Placeholder 4"/>
          <p:cNvSpPr>
            <a:spLocks noGrp="1"/>
          </p:cNvSpPr>
          <p:nvPr>
            <p:ph idx="1"/>
          </p:nvPr>
        </p:nvSpPr>
        <p:spPr/>
        <p:txBody>
          <a:bodyPr/>
          <a:lstStyle/>
          <a:p>
            <a:pPr marL="0" indent="0">
              <a:buNone/>
            </a:pPr>
            <a:r>
              <a:rPr lang="en-US" dirty="0" smtClean="0">
                <a:solidFill>
                  <a:schemeClr val="accent1"/>
                </a:solidFill>
                <a:latin typeface="Lucida Console" charset="0"/>
                <a:ea typeface="Lucida Console" charset="0"/>
                <a:cs typeface="Lucida Console" charset="0"/>
              </a:rPr>
              <a:t>value</a:t>
            </a:r>
            <a:r>
              <a:rPr lang="en-US" dirty="0" smtClean="0">
                <a:latin typeface="Lucida Console" charset="0"/>
                <a:ea typeface="Lucida Console" charset="0"/>
                <a:cs typeface="Lucida Console" charset="0"/>
              </a:rPr>
              <a:t> record Point(double x, double y);</a:t>
            </a:r>
          </a:p>
          <a:p>
            <a:endParaRPr lang="en-US" dirty="0" smtClean="0"/>
          </a:p>
          <a:p>
            <a:r>
              <a:rPr lang="en-US" dirty="0" smtClean="0"/>
              <a:t>Explode the record contents directly into the arrays</a:t>
            </a:r>
          </a:p>
          <a:p>
            <a:r>
              <a:rPr lang="en-US" dirty="0" smtClean="0"/>
              <a:t>Get rid of pointers and consecutive headers</a:t>
            </a:r>
          </a:p>
          <a:p>
            <a:r>
              <a:rPr lang="en-US" dirty="0" smtClean="0"/>
              <a:t>More like a C ‘</a:t>
            </a:r>
            <a:r>
              <a:rPr lang="en-US" dirty="0" err="1" smtClean="0"/>
              <a:t>struct</a:t>
            </a:r>
            <a:r>
              <a:rPr lang="en-US" dirty="0" smtClean="0"/>
              <a:t>’ flavored approach</a:t>
            </a:r>
          </a:p>
          <a:p>
            <a:r>
              <a:rPr lang="en-US" dirty="0" smtClean="0"/>
              <a:t>The language will still report it as an immutable record</a:t>
            </a:r>
          </a:p>
          <a:p>
            <a:pPr lvl="1"/>
            <a:r>
              <a:rPr lang="en-US" dirty="0"/>
              <a:t>w</a:t>
            </a:r>
            <a:r>
              <a:rPr lang="en-US" dirty="0" smtClean="0"/>
              <a:t>ith some adversaries </a:t>
            </a:r>
            <a:r>
              <a:rPr lang="mr-IN" dirty="0" smtClean="0"/>
              <a:t>…</a:t>
            </a:r>
            <a:endParaRPr lang="en-US" dirty="0"/>
          </a:p>
        </p:txBody>
      </p:sp>
    </p:spTree>
    <p:extLst>
      <p:ext uri="{BB962C8B-B14F-4D97-AF65-F5344CB8AC3E}">
        <p14:creationId xmlns:p14="http://schemas.microsoft.com/office/powerpoint/2010/main" val="131901181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Arrays in memory</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37</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729100848"/>
              </p:ext>
            </p:extLst>
          </p:nvPr>
        </p:nvGraphicFramePr>
        <p:xfrm>
          <a:off x="2169795" y="1088390"/>
          <a:ext cx="984885" cy="3748620"/>
        </p:xfrm>
        <a:graphic>
          <a:graphicData uri="http://schemas.openxmlformats.org/drawingml/2006/table">
            <a:tbl>
              <a:tblPr firstRow="1" bandRow="1">
                <a:tableStyleId>{62DA3CAF-F7C7-4F4A-BBF1-E636031D61FC}</a:tableStyleId>
              </a:tblPr>
              <a:tblGrid>
                <a:gridCol w="984885"/>
              </a:tblGrid>
              <a:tr h="374862">
                <a:tc>
                  <a:txBody>
                    <a:bodyPr/>
                    <a:lstStyle/>
                    <a:p>
                      <a:pPr algn="ctr"/>
                      <a:r>
                        <a:rPr lang="en-US" dirty="0" smtClean="0"/>
                        <a:t>header</a:t>
                      </a:r>
                      <a:endParaRPr lang="en-US" dirty="0"/>
                    </a:p>
                  </a:txBody>
                  <a:tcPr/>
                </a:tc>
              </a:tr>
              <a:tr h="374862">
                <a:tc>
                  <a:txBody>
                    <a:bodyPr/>
                    <a:lstStyle/>
                    <a:p>
                      <a:pPr algn="ctr"/>
                      <a:r>
                        <a:rPr lang="en-US" dirty="0" smtClean="0"/>
                        <a:t>[0].x</a:t>
                      </a:r>
                      <a:endParaRPr lang="en-US" dirty="0"/>
                    </a:p>
                  </a:txBody>
                  <a:tcPr/>
                </a:tc>
              </a:tr>
              <a:tr h="374862">
                <a:tc>
                  <a:txBody>
                    <a:bodyPr/>
                    <a:lstStyle/>
                    <a:p>
                      <a:pPr algn="ctr"/>
                      <a:r>
                        <a:rPr lang="en-US" dirty="0" smtClean="0"/>
                        <a:t>[0].y</a:t>
                      </a:r>
                      <a:endParaRPr lang="en-US" dirty="0"/>
                    </a:p>
                  </a:txBody>
                  <a:tcPr/>
                </a:tc>
              </a:tr>
              <a:tr h="374862">
                <a:tc>
                  <a:txBody>
                    <a:bodyPr/>
                    <a:lstStyle/>
                    <a:p>
                      <a:pPr algn="ctr"/>
                      <a:r>
                        <a:rPr lang="en-US" dirty="0" smtClean="0"/>
                        <a:t>[1].x</a:t>
                      </a:r>
                      <a:endParaRPr lang="en-US" dirty="0"/>
                    </a:p>
                  </a:txBody>
                  <a:tcPr/>
                </a:tc>
              </a:tr>
              <a:tr h="374862">
                <a:tc>
                  <a:txBody>
                    <a:bodyPr/>
                    <a:lstStyle/>
                    <a:p>
                      <a:pPr algn="ctr"/>
                      <a:r>
                        <a:rPr lang="en-US" dirty="0" smtClean="0"/>
                        <a:t>[1].y</a:t>
                      </a:r>
                      <a:endParaRPr lang="en-US" dirty="0"/>
                    </a:p>
                  </a:txBody>
                  <a:tcPr/>
                </a:tc>
              </a:tr>
              <a:tr h="374862">
                <a:tc>
                  <a:txBody>
                    <a:bodyPr/>
                    <a:lstStyle/>
                    <a:p>
                      <a:pPr algn="ctr"/>
                      <a:r>
                        <a:rPr lang="en-US" dirty="0" smtClean="0"/>
                        <a:t>[2].x</a:t>
                      </a:r>
                      <a:endParaRPr lang="en-US" dirty="0"/>
                    </a:p>
                  </a:txBody>
                  <a:tcPr/>
                </a:tc>
              </a:tr>
              <a:tr h="374862">
                <a:tc>
                  <a:txBody>
                    <a:bodyPr/>
                    <a:lstStyle/>
                    <a:p>
                      <a:pPr algn="ctr"/>
                      <a:r>
                        <a:rPr lang="en-US" dirty="0" smtClean="0"/>
                        <a:t>[2].y</a:t>
                      </a:r>
                      <a:endParaRPr lang="en-US" dirty="0"/>
                    </a:p>
                  </a:txBody>
                  <a:tcPr/>
                </a:tc>
              </a:tr>
              <a:tr h="374862">
                <a:tc>
                  <a:txBody>
                    <a:bodyPr/>
                    <a:lstStyle/>
                    <a:p>
                      <a:pPr algn="ctr"/>
                      <a:r>
                        <a:rPr lang="en-US" dirty="0" smtClean="0"/>
                        <a:t>[3].x</a:t>
                      </a:r>
                      <a:endParaRPr lang="en-US" dirty="0"/>
                    </a:p>
                  </a:txBody>
                  <a:tcPr/>
                </a:tc>
              </a:tr>
              <a:tr h="374862">
                <a:tc>
                  <a:txBody>
                    <a:bodyPr/>
                    <a:lstStyle/>
                    <a:p>
                      <a:pPr algn="ctr"/>
                      <a:r>
                        <a:rPr lang="en-US" dirty="0" smtClean="0"/>
                        <a:t>[3].y</a:t>
                      </a:r>
                      <a:endParaRPr lang="en-US" dirty="0"/>
                    </a:p>
                  </a:txBody>
                  <a:tcPr/>
                </a:tc>
              </a:tr>
              <a:tr h="374862">
                <a:tc>
                  <a:txBody>
                    <a:bodyPr/>
                    <a:lstStyle/>
                    <a:p>
                      <a:pPr algn="ctr"/>
                      <a:r>
                        <a:rPr lang="mr-IN" dirty="0" smtClean="0"/>
                        <a:t>…</a:t>
                      </a:r>
                      <a:endParaRPr lang="en-US" dirty="0"/>
                    </a:p>
                  </a:txBody>
                  <a:tcPr/>
                </a:tc>
              </a:tr>
            </a:tbl>
          </a:graphicData>
        </a:graphic>
      </p:graphicFrame>
      <p:sp>
        <p:nvSpPr>
          <p:cNvPr id="12" name="TextBox 11"/>
          <p:cNvSpPr txBox="1"/>
          <p:nvPr/>
        </p:nvSpPr>
        <p:spPr>
          <a:xfrm>
            <a:off x="405765" y="1088390"/>
            <a:ext cx="1337867" cy="307777"/>
          </a:xfrm>
          <a:prstGeom prst="rect">
            <a:avLst/>
          </a:prstGeom>
          <a:noFill/>
        </p:spPr>
        <p:txBody>
          <a:bodyPr wrap="none" rtlCol="0">
            <a:spAutoFit/>
          </a:bodyPr>
          <a:lstStyle/>
          <a:p>
            <a:pPr indent="-285750" algn="l"/>
            <a:r>
              <a:rPr lang="en-US" sz="1400" spc="-20" dirty="0" smtClean="0">
                <a:latin typeface="Lucida Console" charset="0"/>
                <a:ea typeface="Lucida Console" charset="0"/>
                <a:cs typeface="Lucida Console" charset="0"/>
              </a:rPr>
              <a:t>Point []p =</a:t>
            </a:r>
            <a:endParaRPr lang="en-US" sz="1400" spc="-20" dirty="0" smtClean="0">
              <a:latin typeface="Lucida Console" charset="0"/>
              <a:ea typeface="Lucida Console" charset="0"/>
              <a:cs typeface="Lucida Console" charset="0"/>
            </a:endParaRPr>
          </a:p>
        </p:txBody>
      </p:sp>
    </p:spTree>
    <p:extLst>
      <p:ext uri="{BB962C8B-B14F-4D97-AF65-F5344CB8AC3E}">
        <p14:creationId xmlns:p14="http://schemas.microsoft.com/office/powerpoint/2010/main" val="608901234"/>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 as a consequence</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38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Content Placeholder 4"/>
          <p:cNvSpPr>
            <a:spLocks noGrp="1"/>
          </p:cNvSpPr>
          <p:nvPr>
            <p:ph idx="1"/>
          </p:nvPr>
        </p:nvSpPr>
        <p:spPr/>
        <p:txBody>
          <a:bodyPr/>
          <a:lstStyle/>
          <a:p>
            <a:pPr marL="0" indent="0">
              <a:buNone/>
            </a:pPr>
            <a:r>
              <a:rPr lang="en-US" dirty="0" smtClean="0">
                <a:latin typeface="Lucida Console" charset="0"/>
                <a:ea typeface="Lucida Console" charset="0"/>
                <a:cs typeface="Lucida Console" charset="0"/>
              </a:rPr>
              <a:t>// Instead of</a:t>
            </a:r>
            <a:r>
              <a:rPr lang="en-US" dirty="0">
                <a:latin typeface="Lucida Console" charset="0"/>
                <a:ea typeface="Lucida Console" charset="0"/>
                <a:cs typeface="Lucida Console" charset="0"/>
              </a:rPr>
              <a:t/>
            </a:r>
            <a:br>
              <a:rPr lang="en-US" dirty="0">
                <a:latin typeface="Lucida Console" charset="0"/>
                <a:ea typeface="Lucida Console" charset="0"/>
                <a:cs typeface="Lucida Console" charset="0"/>
              </a:rPr>
            </a:br>
            <a:r>
              <a:rPr lang="en-US" dirty="0" smtClean="0">
                <a:solidFill>
                  <a:schemeClr val="accent1"/>
                </a:solidFill>
                <a:latin typeface="Lucida Console" charset="0"/>
                <a:ea typeface="Lucida Console" charset="0"/>
                <a:cs typeface="Lucida Console" charset="0"/>
              </a:rPr>
              <a:t>value</a:t>
            </a:r>
            <a:r>
              <a:rPr lang="en-US" dirty="0" smtClean="0">
                <a:latin typeface="Lucida Console" charset="0"/>
                <a:ea typeface="Lucida Console" charset="0"/>
                <a:cs typeface="Lucida Console" charset="0"/>
              </a:rPr>
              <a:t> record </a:t>
            </a:r>
            <a:r>
              <a:rPr lang="en-US" dirty="0" err="1" smtClean="0">
                <a:latin typeface="Lucida Console" charset="0"/>
                <a:ea typeface="Lucida Console" charset="0"/>
                <a:cs typeface="Lucida Console" charset="0"/>
              </a:rPr>
              <a:t>OptimizedInt</a:t>
            </a:r>
            <a:r>
              <a:rPr lang="en-US" dirty="0" smtClean="0">
                <a:latin typeface="Lucida Console" charset="0"/>
                <a:ea typeface="Lucida Console" charset="0"/>
                <a:cs typeface="Lucida Console" charset="0"/>
              </a:rPr>
              <a:t>(</a:t>
            </a:r>
            <a:r>
              <a:rPr lang="en-US" dirty="0" err="1" smtClean="0">
                <a:latin typeface="Lucida Console" charset="0"/>
                <a:ea typeface="Lucida Console" charset="0"/>
                <a:cs typeface="Lucida Console" charset="0"/>
              </a:rPr>
              <a:t>int</a:t>
            </a:r>
            <a:r>
              <a:rPr lang="en-US" dirty="0" smtClean="0">
                <a:latin typeface="Lucida Console" charset="0"/>
                <a:ea typeface="Lucida Console" charset="0"/>
                <a:cs typeface="Lucida Console" charset="0"/>
              </a:rPr>
              <a:t> </a:t>
            </a:r>
            <a:r>
              <a:rPr lang="en-US" dirty="0" err="1" smtClean="0">
                <a:latin typeface="Lucida Console" charset="0"/>
                <a:ea typeface="Lucida Console" charset="0"/>
                <a:cs typeface="Lucida Console" charset="0"/>
              </a:rPr>
              <a:t>i</a:t>
            </a:r>
            <a:r>
              <a:rPr lang="en-US" dirty="0" smtClean="0">
                <a:latin typeface="Lucida Console" charset="0"/>
                <a:ea typeface="Lucida Console" charset="0"/>
                <a:cs typeface="Lucida Console" charset="0"/>
              </a:rPr>
              <a:t>);</a:t>
            </a:r>
            <a:br>
              <a:rPr lang="en-US" dirty="0" smtClean="0">
                <a:latin typeface="Lucida Console" charset="0"/>
                <a:ea typeface="Lucida Console" charset="0"/>
                <a:cs typeface="Lucida Console" charset="0"/>
              </a:rPr>
            </a:br>
            <a:r>
              <a:rPr lang="en-US" dirty="0" err="1" smtClean="0">
                <a:latin typeface="Lucida Console" charset="0"/>
                <a:ea typeface="Lucida Console" charset="0"/>
                <a:cs typeface="Lucida Console" charset="0"/>
              </a:rPr>
              <a:t>OptimizedInt</a:t>
            </a:r>
            <a:r>
              <a:rPr lang="en-US" dirty="0" smtClean="0">
                <a:latin typeface="Lucida Console" charset="0"/>
                <a:ea typeface="Lucida Console" charset="0"/>
                <a:cs typeface="Lucida Console" charset="0"/>
              </a:rPr>
              <a:t> []array;</a:t>
            </a:r>
            <a:br>
              <a:rPr lang="en-US" dirty="0" smtClean="0">
                <a:latin typeface="Lucida Console" charset="0"/>
                <a:ea typeface="Lucida Console" charset="0"/>
                <a:cs typeface="Lucida Console" charset="0"/>
              </a:rPr>
            </a:br>
            <a:r>
              <a:rPr lang="en-US" dirty="0" err="1" smtClean="0">
                <a:latin typeface="Lucida Console" charset="0"/>
                <a:ea typeface="Lucida Console" charset="0"/>
                <a:cs typeface="Lucida Console" charset="0"/>
              </a:rPr>
              <a:t>ArrayList</a:t>
            </a:r>
            <a:r>
              <a:rPr lang="en-US" dirty="0" smtClean="0">
                <a:latin typeface="Lucida Console" charset="0"/>
                <a:ea typeface="Lucida Console" charset="0"/>
                <a:cs typeface="Lucida Console" charset="0"/>
              </a:rPr>
              <a:t>&lt;</a:t>
            </a:r>
            <a:r>
              <a:rPr lang="en-US" dirty="0" err="1" smtClean="0">
                <a:latin typeface="Lucida Console" charset="0"/>
                <a:ea typeface="Lucida Console" charset="0"/>
                <a:cs typeface="Lucida Console" charset="0"/>
              </a:rPr>
              <a:t>OptimizedInt</a:t>
            </a:r>
            <a:r>
              <a:rPr lang="en-US" dirty="0" smtClean="0">
                <a:latin typeface="Lucida Console" charset="0"/>
                <a:ea typeface="Lucida Console" charset="0"/>
                <a:cs typeface="Lucida Console" charset="0"/>
              </a:rPr>
              <a:t>&gt; list;</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a:r>
            <a:br>
              <a:rPr lang="en-US" dirty="0" smtClean="0">
                <a:latin typeface="Lucida Console" charset="0"/>
                <a:ea typeface="Lucida Console" charset="0"/>
                <a:cs typeface="Lucida Console" charset="0"/>
              </a:rPr>
            </a:br>
            <a:r>
              <a:rPr lang="en-US" dirty="0" smtClean="0">
                <a:latin typeface="Lucida Console" charset="0"/>
                <a:ea typeface="Lucida Console" charset="0"/>
                <a:cs typeface="Lucida Console" charset="0"/>
              </a:rPr>
              <a:t>// Do this</a:t>
            </a:r>
            <a:br>
              <a:rPr lang="en-US" dirty="0" smtClean="0">
                <a:latin typeface="Lucida Console" charset="0"/>
                <a:ea typeface="Lucida Console" charset="0"/>
                <a:cs typeface="Lucida Console" charset="0"/>
              </a:rPr>
            </a:br>
            <a:r>
              <a:rPr lang="en-US" dirty="0" err="1" smtClean="0">
                <a:latin typeface="Lucida Console" charset="0"/>
                <a:ea typeface="Lucida Console" charset="0"/>
                <a:cs typeface="Lucida Console" charset="0"/>
              </a:rPr>
              <a:t>ArrayList</a:t>
            </a:r>
            <a:r>
              <a:rPr lang="en-US" dirty="0" smtClean="0">
                <a:latin typeface="Lucida Console" charset="0"/>
                <a:ea typeface="Lucida Console" charset="0"/>
                <a:cs typeface="Lucida Console" charset="0"/>
              </a:rPr>
              <a:t>&lt;</a:t>
            </a:r>
            <a:r>
              <a:rPr lang="en-US" dirty="0" err="1" smtClean="0">
                <a:solidFill>
                  <a:schemeClr val="accent1"/>
                </a:solidFill>
                <a:latin typeface="Lucida Console" charset="0"/>
                <a:ea typeface="Lucida Console" charset="0"/>
                <a:cs typeface="Lucida Console" charset="0"/>
              </a:rPr>
              <a:t>int</a:t>
            </a:r>
            <a:r>
              <a:rPr lang="en-US" dirty="0" smtClean="0">
                <a:latin typeface="Lucida Console" charset="0"/>
                <a:ea typeface="Lucida Console" charset="0"/>
                <a:cs typeface="Lucida Console" charset="0"/>
              </a:rPr>
              <a:t>&gt; </a:t>
            </a:r>
            <a:r>
              <a:rPr lang="en-US" dirty="0" err="1" smtClean="0">
                <a:latin typeface="Lucida Console" charset="0"/>
                <a:ea typeface="Lucida Console" charset="0"/>
                <a:cs typeface="Lucida Console" charset="0"/>
              </a:rPr>
              <a:t>primitiveIntList</a:t>
            </a:r>
            <a:r>
              <a:rPr lang="en-US" dirty="0" smtClean="0">
                <a:latin typeface="Lucida Console" charset="0"/>
                <a:ea typeface="Lucida Console" charset="0"/>
                <a:cs typeface="Lucida Console" charset="0"/>
              </a:rPr>
              <a:t>;</a:t>
            </a:r>
            <a:endParaRPr lang="en-US" dirty="0">
              <a:latin typeface="Lucida Console" charset="0"/>
              <a:ea typeface="Lucida Console" charset="0"/>
              <a:cs typeface="Lucida Console" charset="0"/>
            </a:endParaRPr>
          </a:p>
        </p:txBody>
      </p:sp>
    </p:spTree>
    <p:extLst>
      <p:ext uri="{BB962C8B-B14F-4D97-AF65-F5344CB8AC3E}">
        <p14:creationId xmlns:p14="http://schemas.microsoft.com/office/powerpoint/2010/main" val="1249241132"/>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1D3847D-0559-48C4-894F-E12326BFB226}" type="slidenum">
              <a:rPr lang="en-US" noProof="0" smtClean="0"/>
              <a:pPr/>
              <a:t>39</a:t>
            </a:fld>
            <a:endParaRPr lang="en-US" noProof="0" dirty="0"/>
          </a:p>
        </p:txBody>
      </p:sp>
      <p:sp>
        <p:nvSpPr>
          <p:cNvPr id="2" name="Footer Placeholder 1"/>
          <p:cNvSpPr>
            <a:spLocks noGrp="1"/>
          </p:cNvSpPr>
          <p:nvPr>
            <p:ph type="ftr" sz="quarter" idx="11"/>
          </p:nvPr>
        </p:nvSpPr>
        <p:spPr/>
        <p:txBody>
          <a:bodyPr/>
          <a:lstStyle/>
          <a:p>
            <a:endParaRPr lang="en-US" dirty="0"/>
          </a:p>
        </p:txBody>
      </p:sp>
      <p:sp>
        <p:nvSpPr>
          <p:cNvPr id="8" name="Subtitle 7"/>
          <p:cNvSpPr>
            <a:spLocks noGrp="1"/>
          </p:cNvSpPr>
          <p:nvPr>
            <p:ph type="subTitle" idx="1"/>
          </p:nvPr>
        </p:nvSpPr>
        <p:spPr/>
        <p:txBody>
          <a:bodyPr/>
          <a:lstStyle/>
          <a:p>
            <a:endParaRPr lang="en-US" dirty="0"/>
          </a:p>
        </p:txBody>
      </p:sp>
      <p:sp>
        <p:nvSpPr>
          <p:cNvPr id="5" name="Title 4"/>
          <p:cNvSpPr>
            <a:spLocks noGrp="1"/>
          </p:cNvSpPr>
          <p:nvPr>
            <p:ph type="ctrTitle"/>
          </p:nvPr>
        </p:nvSpPr>
        <p:spPr/>
        <p:txBody>
          <a:bodyPr/>
          <a:lstStyle/>
          <a:p>
            <a:r>
              <a:rPr lang="de-CH" smtClean="0"/>
              <a:t>Discussion</a:t>
            </a:r>
            <a:endParaRPr lang="en-US" dirty="0"/>
          </a:p>
        </p:txBody>
      </p:sp>
      <p:sp>
        <p:nvSpPr>
          <p:cNvPr id="9" name="Text Placeholder 8"/>
          <p:cNvSpPr>
            <a:spLocks noGrp="1"/>
          </p:cNvSpPr>
          <p:nvPr>
            <p:ph type="body" sz="quarter" idx="14"/>
          </p:nvPr>
        </p:nvSpPr>
        <p:spPr/>
        <p:txBody>
          <a:bodyPr/>
          <a:lstStyle/>
          <a:p>
            <a:endParaRPr lang="en-US"/>
          </a:p>
        </p:txBody>
      </p:sp>
      <p:sp>
        <p:nvSpPr>
          <p:cNvPr id="190" name="Freeform 189"/>
          <p:cNvSpPr/>
          <p:nvPr/>
        </p:nvSpPr>
        <p:spPr>
          <a:xfrm>
            <a:off x="3115733" y="3710456"/>
            <a:ext cx="4504885" cy="1457339"/>
          </a:xfrm>
          <a:custGeom>
            <a:avLst/>
            <a:gdLst>
              <a:gd name="connsiteX0" fmla="*/ 3080060 w 4504885"/>
              <a:gd name="connsiteY0" fmla="*/ 19498 h 1457339"/>
              <a:gd name="connsiteX1" fmla="*/ 4504885 w 4504885"/>
              <a:gd name="connsiteY1" fmla="*/ 1444323 h 1457339"/>
              <a:gd name="connsiteX2" fmla="*/ 3080060 w 4504885"/>
              <a:gd name="connsiteY2" fmla="*/ 1444323 h 1457339"/>
              <a:gd name="connsiteX3" fmla="*/ 2942168 w 4504885"/>
              <a:gd name="connsiteY3" fmla="*/ 645645 h 1457339"/>
              <a:gd name="connsiteX4" fmla="*/ 202193 w 4504885"/>
              <a:gd name="connsiteY4" fmla="*/ 0 h 1457339"/>
              <a:gd name="connsiteX5" fmla="*/ 1552006 w 4504885"/>
              <a:gd name="connsiteY5" fmla="*/ 1349813 h 1457339"/>
              <a:gd name="connsiteX6" fmla="*/ 1552006 w 4504885"/>
              <a:gd name="connsiteY6" fmla="*/ 32514 h 1457339"/>
              <a:gd name="connsiteX7" fmla="*/ 2976831 w 4504885"/>
              <a:gd name="connsiteY7" fmla="*/ 1457339 h 1457339"/>
              <a:gd name="connsiteX8" fmla="*/ 1552006 w 4504885"/>
              <a:gd name="connsiteY8" fmla="*/ 1457339 h 1457339"/>
              <a:gd name="connsiteX9" fmla="*/ 1552006 w 4504885"/>
              <a:gd name="connsiteY9" fmla="*/ 1424825 h 1457339"/>
              <a:gd name="connsiteX10" fmla="*/ 202193 w 4504885"/>
              <a:gd name="connsiteY10" fmla="*/ 1424825 h 1457339"/>
              <a:gd name="connsiteX11" fmla="*/ 0 w 4504885"/>
              <a:gd name="connsiteY11" fmla="*/ 734545 h 1457339"/>
              <a:gd name="connsiteX12" fmla="*/ 202193 w 4504885"/>
              <a:gd name="connsiteY12" fmla="*/ 0 h 145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04885" h="1457339">
                <a:moveTo>
                  <a:pt x="3080060" y="19498"/>
                </a:moveTo>
                <a:lnTo>
                  <a:pt x="4504885" y="1444323"/>
                </a:lnTo>
                <a:lnTo>
                  <a:pt x="3080060" y="1444323"/>
                </a:lnTo>
                <a:lnTo>
                  <a:pt x="2942168" y="645645"/>
                </a:lnTo>
                <a:close/>
                <a:moveTo>
                  <a:pt x="202193" y="0"/>
                </a:moveTo>
                <a:lnTo>
                  <a:pt x="1552006" y="1349813"/>
                </a:lnTo>
                <a:lnTo>
                  <a:pt x="1552006" y="32514"/>
                </a:lnTo>
                <a:lnTo>
                  <a:pt x="2976831" y="1457339"/>
                </a:lnTo>
                <a:lnTo>
                  <a:pt x="1552006" y="1457339"/>
                </a:lnTo>
                <a:lnTo>
                  <a:pt x="1552006" y="1424825"/>
                </a:lnTo>
                <a:lnTo>
                  <a:pt x="202193" y="1424825"/>
                </a:lnTo>
                <a:cubicBezTo>
                  <a:pt x="201118" y="1194732"/>
                  <a:pt x="1075" y="964638"/>
                  <a:pt x="0" y="734545"/>
                </a:cubicBezTo>
                <a:cubicBezTo>
                  <a:pt x="1075" y="489696"/>
                  <a:pt x="201118" y="244848"/>
                  <a:pt x="202193" y="0"/>
                </a:cubicBezTo>
                <a:close/>
              </a:path>
            </a:pathLst>
          </a:custGeom>
          <a:solidFill>
            <a:schemeClr val="tx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pc="-20" dirty="0">
              <a:solidFill>
                <a:srgbClr val="FFFFFF"/>
              </a:solidFill>
            </a:endParaRPr>
          </a:p>
        </p:txBody>
      </p:sp>
      <p:sp>
        <p:nvSpPr>
          <p:cNvPr id="107" name="Rounded Rectangular Callout 106"/>
          <p:cNvSpPr/>
          <p:nvPr/>
        </p:nvSpPr>
        <p:spPr>
          <a:xfrm>
            <a:off x="3748187" y="2305554"/>
            <a:ext cx="1501146" cy="1096175"/>
          </a:xfrm>
          <a:prstGeom prst="wedgeRoundRectCallout">
            <a:avLst>
              <a:gd name="adj1" fmla="val 10448"/>
              <a:gd name="adj2" fmla="val 70975"/>
              <a:gd name="adj3" fmla="val 16667"/>
            </a:avLst>
          </a:prstGeom>
          <a:solidFill>
            <a:srgbClr val="FFAA1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pc="-20" dirty="0" smtClean="0">
              <a:solidFill>
                <a:srgbClr val="FFFFFF"/>
              </a:solidFill>
            </a:endParaRPr>
          </a:p>
        </p:txBody>
      </p:sp>
      <p:sp>
        <p:nvSpPr>
          <p:cNvPr id="108" name="Oval Callout 107"/>
          <p:cNvSpPr/>
          <p:nvPr/>
        </p:nvSpPr>
        <p:spPr>
          <a:xfrm>
            <a:off x="2614243" y="2740378"/>
            <a:ext cx="1378972" cy="634957"/>
          </a:xfrm>
          <a:prstGeom prst="wedgeEllipseCallout">
            <a:avLst>
              <a:gd name="adj1" fmla="val -11175"/>
              <a:gd name="adj2" fmla="val 77242"/>
            </a:avLst>
          </a:prstGeom>
          <a:solidFill>
            <a:srgbClr val="56AA88">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pc="-20" dirty="0" smtClean="0">
              <a:solidFill>
                <a:srgbClr val="FFFFFF"/>
              </a:solidFill>
            </a:endParaRPr>
          </a:p>
        </p:txBody>
      </p:sp>
      <p:sp>
        <p:nvSpPr>
          <p:cNvPr id="110" name="Cloud Callout 109"/>
          <p:cNvSpPr/>
          <p:nvPr/>
        </p:nvSpPr>
        <p:spPr>
          <a:xfrm>
            <a:off x="4864285" y="2427304"/>
            <a:ext cx="1639514" cy="922997"/>
          </a:xfrm>
          <a:prstGeom prst="cloudCallout">
            <a:avLst>
              <a:gd name="adj1" fmla="val 5340"/>
              <a:gd name="adj2" fmla="val 77968"/>
            </a:avLst>
          </a:prstGeom>
          <a:solidFill>
            <a:srgbClr val="AD4D4D">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pc="-20" dirty="0" smtClean="0">
              <a:solidFill>
                <a:srgbClr val="FFFFFF"/>
              </a:solidFill>
            </a:endParaRPr>
          </a:p>
        </p:txBody>
      </p:sp>
      <p:grpSp>
        <p:nvGrpSpPr>
          <p:cNvPr id="10" name="Group 9"/>
          <p:cNvGrpSpPr/>
          <p:nvPr/>
        </p:nvGrpSpPr>
        <p:grpSpPr>
          <a:xfrm>
            <a:off x="5139721" y="3432274"/>
            <a:ext cx="1724635" cy="1722505"/>
            <a:chOff x="5139721" y="3427194"/>
            <a:chExt cx="1724635" cy="1722505"/>
          </a:xfrm>
        </p:grpSpPr>
        <p:sp>
          <p:nvSpPr>
            <p:cNvPr id="143" name="Rectangle 20"/>
            <p:cNvSpPr>
              <a:spLocks noChangeArrowheads="1"/>
            </p:cNvSpPr>
            <p:nvPr/>
          </p:nvSpPr>
          <p:spPr bwMode="auto">
            <a:xfrm>
              <a:off x="5139721" y="3427194"/>
              <a:ext cx="1724635" cy="1722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45" name="Freeform 147"/>
            <p:cNvSpPr>
              <a:spLocks/>
            </p:cNvSpPr>
            <p:nvPr/>
          </p:nvSpPr>
          <p:spPr bwMode="auto">
            <a:xfrm>
              <a:off x="5616657" y="3646500"/>
              <a:ext cx="770763" cy="919804"/>
            </a:xfrm>
            <a:custGeom>
              <a:avLst/>
              <a:gdLst>
                <a:gd name="T0" fmla="*/ 348 w 358"/>
                <a:gd name="T1" fmla="*/ 268 h 427"/>
                <a:gd name="T2" fmla="*/ 344 w 358"/>
                <a:gd name="T3" fmla="*/ 246 h 427"/>
                <a:gd name="T4" fmla="*/ 329 w 358"/>
                <a:gd name="T5" fmla="*/ 219 h 427"/>
                <a:gd name="T6" fmla="*/ 325 w 358"/>
                <a:gd name="T7" fmla="*/ 179 h 427"/>
                <a:gd name="T8" fmla="*/ 320 w 358"/>
                <a:gd name="T9" fmla="*/ 162 h 427"/>
                <a:gd name="T10" fmla="*/ 308 w 358"/>
                <a:gd name="T11" fmla="*/ 142 h 427"/>
                <a:gd name="T12" fmla="*/ 296 w 358"/>
                <a:gd name="T13" fmla="*/ 94 h 427"/>
                <a:gd name="T14" fmla="*/ 179 w 358"/>
                <a:gd name="T15" fmla="*/ 1 h 427"/>
                <a:gd name="T16" fmla="*/ 62 w 358"/>
                <a:gd name="T17" fmla="*/ 94 h 427"/>
                <a:gd name="T18" fmla="*/ 50 w 358"/>
                <a:gd name="T19" fmla="*/ 142 h 427"/>
                <a:gd name="T20" fmla="*/ 38 w 358"/>
                <a:gd name="T21" fmla="*/ 162 h 427"/>
                <a:gd name="T22" fmla="*/ 33 w 358"/>
                <a:gd name="T23" fmla="*/ 179 h 427"/>
                <a:gd name="T24" fmla="*/ 29 w 358"/>
                <a:gd name="T25" fmla="*/ 219 h 427"/>
                <a:gd name="T26" fmla="*/ 14 w 358"/>
                <a:gd name="T27" fmla="*/ 246 h 427"/>
                <a:gd name="T28" fmla="*/ 10 w 358"/>
                <a:gd name="T29" fmla="*/ 268 h 427"/>
                <a:gd name="T30" fmla="*/ 4 w 358"/>
                <a:gd name="T31" fmla="*/ 300 h 427"/>
                <a:gd name="T32" fmla="*/ 8 w 358"/>
                <a:gd name="T33" fmla="*/ 332 h 427"/>
                <a:gd name="T34" fmla="*/ 16 w 358"/>
                <a:gd name="T35" fmla="*/ 324 h 427"/>
                <a:gd name="T36" fmla="*/ 27 w 358"/>
                <a:gd name="T37" fmla="*/ 340 h 427"/>
                <a:gd name="T38" fmla="*/ 28 w 358"/>
                <a:gd name="T39" fmla="*/ 355 h 427"/>
                <a:gd name="T40" fmla="*/ 34 w 358"/>
                <a:gd name="T41" fmla="*/ 343 h 427"/>
                <a:gd name="T42" fmla="*/ 42 w 358"/>
                <a:gd name="T43" fmla="*/ 357 h 427"/>
                <a:gd name="T44" fmla="*/ 43 w 358"/>
                <a:gd name="T45" fmla="*/ 382 h 427"/>
                <a:gd name="T46" fmla="*/ 50 w 358"/>
                <a:gd name="T47" fmla="*/ 394 h 427"/>
                <a:gd name="T48" fmla="*/ 52 w 358"/>
                <a:gd name="T49" fmla="*/ 400 h 427"/>
                <a:gd name="T50" fmla="*/ 50 w 358"/>
                <a:gd name="T51" fmla="*/ 377 h 427"/>
                <a:gd name="T52" fmla="*/ 53 w 358"/>
                <a:gd name="T53" fmla="*/ 362 h 427"/>
                <a:gd name="T54" fmla="*/ 68 w 358"/>
                <a:gd name="T55" fmla="*/ 373 h 427"/>
                <a:gd name="T56" fmla="*/ 62 w 358"/>
                <a:gd name="T57" fmla="*/ 395 h 427"/>
                <a:gd name="T58" fmla="*/ 68 w 358"/>
                <a:gd name="T59" fmla="*/ 391 h 427"/>
                <a:gd name="T60" fmla="*/ 75 w 358"/>
                <a:gd name="T61" fmla="*/ 379 h 427"/>
                <a:gd name="T62" fmla="*/ 80 w 358"/>
                <a:gd name="T63" fmla="*/ 377 h 427"/>
                <a:gd name="T64" fmla="*/ 86 w 358"/>
                <a:gd name="T65" fmla="*/ 408 h 427"/>
                <a:gd name="T66" fmla="*/ 90 w 358"/>
                <a:gd name="T67" fmla="*/ 421 h 427"/>
                <a:gd name="T68" fmla="*/ 99 w 358"/>
                <a:gd name="T69" fmla="*/ 417 h 427"/>
                <a:gd name="T70" fmla="*/ 97 w 358"/>
                <a:gd name="T71" fmla="*/ 393 h 427"/>
                <a:gd name="T72" fmla="*/ 115 w 358"/>
                <a:gd name="T73" fmla="*/ 400 h 427"/>
                <a:gd name="T74" fmla="*/ 134 w 358"/>
                <a:gd name="T75" fmla="*/ 419 h 427"/>
                <a:gd name="T76" fmla="*/ 159 w 358"/>
                <a:gd name="T77" fmla="*/ 414 h 427"/>
                <a:gd name="T78" fmla="*/ 160 w 358"/>
                <a:gd name="T79" fmla="*/ 412 h 427"/>
                <a:gd name="T80" fmla="*/ 224 w 358"/>
                <a:gd name="T81" fmla="*/ 419 h 427"/>
                <a:gd name="T82" fmla="*/ 243 w 358"/>
                <a:gd name="T83" fmla="*/ 400 h 427"/>
                <a:gd name="T84" fmla="*/ 261 w 358"/>
                <a:gd name="T85" fmla="*/ 393 h 427"/>
                <a:gd name="T86" fmla="*/ 259 w 358"/>
                <a:gd name="T87" fmla="*/ 417 h 427"/>
                <a:gd name="T88" fmla="*/ 268 w 358"/>
                <a:gd name="T89" fmla="*/ 421 h 427"/>
                <a:gd name="T90" fmla="*/ 272 w 358"/>
                <a:gd name="T91" fmla="*/ 408 h 427"/>
                <a:gd name="T92" fmla="*/ 278 w 358"/>
                <a:gd name="T93" fmla="*/ 377 h 427"/>
                <a:gd name="T94" fmla="*/ 283 w 358"/>
                <a:gd name="T95" fmla="*/ 379 h 427"/>
                <a:gd name="T96" fmla="*/ 290 w 358"/>
                <a:gd name="T97" fmla="*/ 391 h 427"/>
                <a:gd name="T98" fmla="*/ 296 w 358"/>
                <a:gd name="T99" fmla="*/ 395 h 427"/>
                <a:gd name="T100" fmla="*/ 290 w 358"/>
                <a:gd name="T101" fmla="*/ 373 h 427"/>
                <a:gd name="T102" fmla="*/ 305 w 358"/>
                <a:gd name="T103" fmla="*/ 362 h 427"/>
                <a:gd name="T104" fmla="*/ 308 w 358"/>
                <a:gd name="T105" fmla="*/ 377 h 427"/>
                <a:gd name="T106" fmla="*/ 315 w 358"/>
                <a:gd name="T107" fmla="*/ 382 h 427"/>
                <a:gd name="T108" fmla="*/ 316 w 358"/>
                <a:gd name="T109" fmla="*/ 357 h 427"/>
                <a:gd name="T110" fmla="*/ 324 w 358"/>
                <a:gd name="T111" fmla="*/ 343 h 427"/>
                <a:gd name="T112" fmla="*/ 330 w 358"/>
                <a:gd name="T113" fmla="*/ 355 h 427"/>
                <a:gd name="T114" fmla="*/ 331 w 358"/>
                <a:gd name="T115" fmla="*/ 340 h 427"/>
                <a:gd name="T116" fmla="*/ 342 w 358"/>
                <a:gd name="T117" fmla="*/ 324 h 427"/>
                <a:gd name="T118" fmla="*/ 350 w 358"/>
                <a:gd name="T119" fmla="*/ 332 h 427"/>
                <a:gd name="T120" fmla="*/ 354 w 358"/>
                <a:gd name="T121" fmla="*/ 300 h 427"/>
                <a:gd name="T122" fmla="*/ 348 w 358"/>
                <a:gd name="T123" fmla="*/ 268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8" h="427">
                  <a:moveTo>
                    <a:pt x="348" y="268"/>
                  </a:moveTo>
                  <a:cubicBezTo>
                    <a:pt x="337" y="251"/>
                    <a:pt x="341" y="257"/>
                    <a:pt x="344" y="246"/>
                  </a:cubicBezTo>
                  <a:cubicBezTo>
                    <a:pt x="346" y="235"/>
                    <a:pt x="333" y="224"/>
                    <a:pt x="329" y="219"/>
                  </a:cubicBezTo>
                  <a:cubicBezTo>
                    <a:pt x="326" y="214"/>
                    <a:pt x="326" y="193"/>
                    <a:pt x="325" y="179"/>
                  </a:cubicBezTo>
                  <a:cubicBezTo>
                    <a:pt x="323" y="164"/>
                    <a:pt x="326" y="168"/>
                    <a:pt x="320" y="162"/>
                  </a:cubicBezTo>
                  <a:cubicBezTo>
                    <a:pt x="314" y="156"/>
                    <a:pt x="309" y="161"/>
                    <a:pt x="308" y="142"/>
                  </a:cubicBezTo>
                  <a:cubicBezTo>
                    <a:pt x="308" y="123"/>
                    <a:pt x="296" y="94"/>
                    <a:pt x="296" y="94"/>
                  </a:cubicBezTo>
                  <a:cubicBezTo>
                    <a:pt x="264" y="0"/>
                    <a:pt x="179" y="1"/>
                    <a:pt x="179" y="1"/>
                  </a:cubicBezTo>
                  <a:cubicBezTo>
                    <a:pt x="179" y="1"/>
                    <a:pt x="94" y="0"/>
                    <a:pt x="62" y="94"/>
                  </a:cubicBezTo>
                  <a:cubicBezTo>
                    <a:pt x="62" y="94"/>
                    <a:pt x="50" y="123"/>
                    <a:pt x="50" y="142"/>
                  </a:cubicBezTo>
                  <a:cubicBezTo>
                    <a:pt x="49" y="161"/>
                    <a:pt x="44" y="156"/>
                    <a:pt x="38" y="162"/>
                  </a:cubicBezTo>
                  <a:cubicBezTo>
                    <a:pt x="32" y="168"/>
                    <a:pt x="35" y="164"/>
                    <a:pt x="33" y="179"/>
                  </a:cubicBezTo>
                  <a:cubicBezTo>
                    <a:pt x="32" y="193"/>
                    <a:pt x="32" y="214"/>
                    <a:pt x="29" y="219"/>
                  </a:cubicBezTo>
                  <a:cubicBezTo>
                    <a:pt x="25" y="224"/>
                    <a:pt x="12" y="235"/>
                    <a:pt x="14" y="246"/>
                  </a:cubicBezTo>
                  <a:cubicBezTo>
                    <a:pt x="17" y="257"/>
                    <a:pt x="21" y="251"/>
                    <a:pt x="10" y="268"/>
                  </a:cubicBezTo>
                  <a:cubicBezTo>
                    <a:pt x="0" y="285"/>
                    <a:pt x="1" y="287"/>
                    <a:pt x="4" y="300"/>
                  </a:cubicBezTo>
                  <a:cubicBezTo>
                    <a:pt x="6" y="313"/>
                    <a:pt x="11" y="320"/>
                    <a:pt x="8" y="332"/>
                  </a:cubicBezTo>
                  <a:cubicBezTo>
                    <a:pt x="4" y="344"/>
                    <a:pt x="16" y="324"/>
                    <a:pt x="16" y="324"/>
                  </a:cubicBezTo>
                  <a:cubicBezTo>
                    <a:pt x="16" y="324"/>
                    <a:pt x="29" y="322"/>
                    <a:pt x="27" y="340"/>
                  </a:cubicBezTo>
                  <a:cubicBezTo>
                    <a:pt x="25" y="359"/>
                    <a:pt x="27" y="359"/>
                    <a:pt x="28" y="355"/>
                  </a:cubicBezTo>
                  <a:cubicBezTo>
                    <a:pt x="29" y="352"/>
                    <a:pt x="31" y="347"/>
                    <a:pt x="34" y="343"/>
                  </a:cubicBezTo>
                  <a:cubicBezTo>
                    <a:pt x="37" y="340"/>
                    <a:pt x="43" y="347"/>
                    <a:pt x="42" y="357"/>
                  </a:cubicBezTo>
                  <a:cubicBezTo>
                    <a:pt x="41" y="367"/>
                    <a:pt x="39" y="377"/>
                    <a:pt x="43" y="382"/>
                  </a:cubicBezTo>
                  <a:cubicBezTo>
                    <a:pt x="48" y="387"/>
                    <a:pt x="49" y="384"/>
                    <a:pt x="50" y="394"/>
                  </a:cubicBezTo>
                  <a:cubicBezTo>
                    <a:pt x="50" y="403"/>
                    <a:pt x="55" y="416"/>
                    <a:pt x="52" y="400"/>
                  </a:cubicBezTo>
                  <a:cubicBezTo>
                    <a:pt x="49" y="384"/>
                    <a:pt x="49" y="386"/>
                    <a:pt x="50" y="377"/>
                  </a:cubicBezTo>
                  <a:cubicBezTo>
                    <a:pt x="50" y="369"/>
                    <a:pt x="48" y="368"/>
                    <a:pt x="53" y="362"/>
                  </a:cubicBezTo>
                  <a:cubicBezTo>
                    <a:pt x="58" y="356"/>
                    <a:pt x="73" y="361"/>
                    <a:pt x="68" y="373"/>
                  </a:cubicBezTo>
                  <a:cubicBezTo>
                    <a:pt x="62" y="385"/>
                    <a:pt x="59" y="388"/>
                    <a:pt x="62" y="395"/>
                  </a:cubicBezTo>
                  <a:cubicBezTo>
                    <a:pt x="65" y="402"/>
                    <a:pt x="64" y="398"/>
                    <a:pt x="68" y="391"/>
                  </a:cubicBezTo>
                  <a:cubicBezTo>
                    <a:pt x="71" y="384"/>
                    <a:pt x="72" y="383"/>
                    <a:pt x="75" y="379"/>
                  </a:cubicBezTo>
                  <a:cubicBezTo>
                    <a:pt x="78" y="376"/>
                    <a:pt x="78" y="360"/>
                    <a:pt x="80" y="377"/>
                  </a:cubicBezTo>
                  <a:cubicBezTo>
                    <a:pt x="83" y="393"/>
                    <a:pt x="88" y="401"/>
                    <a:pt x="86" y="408"/>
                  </a:cubicBezTo>
                  <a:cubicBezTo>
                    <a:pt x="83" y="414"/>
                    <a:pt x="86" y="416"/>
                    <a:pt x="90" y="421"/>
                  </a:cubicBezTo>
                  <a:cubicBezTo>
                    <a:pt x="95" y="427"/>
                    <a:pt x="95" y="424"/>
                    <a:pt x="99" y="417"/>
                  </a:cubicBezTo>
                  <a:cubicBezTo>
                    <a:pt x="102" y="410"/>
                    <a:pt x="93" y="399"/>
                    <a:pt x="97" y="393"/>
                  </a:cubicBezTo>
                  <a:cubicBezTo>
                    <a:pt x="102" y="387"/>
                    <a:pt x="114" y="385"/>
                    <a:pt x="115" y="400"/>
                  </a:cubicBezTo>
                  <a:cubicBezTo>
                    <a:pt x="116" y="415"/>
                    <a:pt x="122" y="419"/>
                    <a:pt x="134" y="419"/>
                  </a:cubicBezTo>
                  <a:cubicBezTo>
                    <a:pt x="146" y="419"/>
                    <a:pt x="155" y="419"/>
                    <a:pt x="159" y="414"/>
                  </a:cubicBezTo>
                  <a:cubicBezTo>
                    <a:pt x="160" y="414"/>
                    <a:pt x="160" y="413"/>
                    <a:pt x="160" y="412"/>
                  </a:cubicBezTo>
                  <a:cubicBezTo>
                    <a:pt x="172" y="416"/>
                    <a:pt x="214" y="419"/>
                    <a:pt x="224" y="419"/>
                  </a:cubicBezTo>
                  <a:cubicBezTo>
                    <a:pt x="236" y="419"/>
                    <a:pt x="242" y="415"/>
                    <a:pt x="243" y="400"/>
                  </a:cubicBezTo>
                  <a:cubicBezTo>
                    <a:pt x="244" y="385"/>
                    <a:pt x="256" y="387"/>
                    <a:pt x="261" y="393"/>
                  </a:cubicBezTo>
                  <a:cubicBezTo>
                    <a:pt x="265" y="399"/>
                    <a:pt x="256" y="410"/>
                    <a:pt x="259" y="417"/>
                  </a:cubicBezTo>
                  <a:cubicBezTo>
                    <a:pt x="263" y="424"/>
                    <a:pt x="263" y="427"/>
                    <a:pt x="268" y="421"/>
                  </a:cubicBezTo>
                  <a:cubicBezTo>
                    <a:pt x="272" y="416"/>
                    <a:pt x="275" y="414"/>
                    <a:pt x="272" y="408"/>
                  </a:cubicBezTo>
                  <a:cubicBezTo>
                    <a:pt x="270" y="401"/>
                    <a:pt x="275" y="393"/>
                    <a:pt x="278" y="377"/>
                  </a:cubicBezTo>
                  <a:cubicBezTo>
                    <a:pt x="280" y="360"/>
                    <a:pt x="280" y="376"/>
                    <a:pt x="283" y="379"/>
                  </a:cubicBezTo>
                  <a:cubicBezTo>
                    <a:pt x="286" y="383"/>
                    <a:pt x="287" y="384"/>
                    <a:pt x="290" y="391"/>
                  </a:cubicBezTo>
                  <a:cubicBezTo>
                    <a:pt x="294" y="398"/>
                    <a:pt x="293" y="402"/>
                    <a:pt x="296" y="395"/>
                  </a:cubicBezTo>
                  <a:cubicBezTo>
                    <a:pt x="299" y="388"/>
                    <a:pt x="296" y="385"/>
                    <a:pt x="290" y="373"/>
                  </a:cubicBezTo>
                  <a:cubicBezTo>
                    <a:pt x="285" y="361"/>
                    <a:pt x="300" y="356"/>
                    <a:pt x="305" y="362"/>
                  </a:cubicBezTo>
                  <a:cubicBezTo>
                    <a:pt x="310" y="368"/>
                    <a:pt x="308" y="369"/>
                    <a:pt x="308" y="377"/>
                  </a:cubicBezTo>
                  <a:cubicBezTo>
                    <a:pt x="309" y="386"/>
                    <a:pt x="310" y="387"/>
                    <a:pt x="315" y="382"/>
                  </a:cubicBezTo>
                  <a:cubicBezTo>
                    <a:pt x="319" y="377"/>
                    <a:pt x="317" y="367"/>
                    <a:pt x="316" y="357"/>
                  </a:cubicBezTo>
                  <a:cubicBezTo>
                    <a:pt x="315" y="347"/>
                    <a:pt x="321" y="340"/>
                    <a:pt x="324" y="343"/>
                  </a:cubicBezTo>
                  <a:cubicBezTo>
                    <a:pt x="327" y="347"/>
                    <a:pt x="329" y="352"/>
                    <a:pt x="330" y="355"/>
                  </a:cubicBezTo>
                  <a:cubicBezTo>
                    <a:pt x="331" y="359"/>
                    <a:pt x="333" y="359"/>
                    <a:pt x="331" y="340"/>
                  </a:cubicBezTo>
                  <a:cubicBezTo>
                    <a:pt x="329" y="322"/>
                    <a:pt x="342" y="324"/>
                    <a:pt x="342" y="324"/>
                  </a:cubicBezTo>
                  <a:cubicBezTo>
                    <a:pt x="342" y="324"/>
                    <a:pt x="354" y="344"/>
                    <a:pt x="350" y="332"/>
                  </a:cubicBezTo>
                  <a:cubicBezTo>
                    <a:pt x="347" y="320"/>
                    <a:pt x="352" y="313"/>
                    <a:pt x="354" y="300"/>
                  </a:cubicBezTo>
                  <a:cubicBezTo>
                    <a:pt x="357" y="287"/>
                    <a:pt x="358" y="285"/>
                    <a:pt x="348" y="26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46" name="Rectangle 148"/>
            <p:cNvSpPr>
              <a:spLocks noChangeArrowheads="1"/>
            </p:cNvSpPr>
            <p:nvPr/>
          </p:nvSpPr>
          <p:spPr bwMode="auto">
            <a:xfrm>
              <a:off x="5450581" y="4862259"/>
              <a:ext cx="1102914" cy="287440"/>
            </a:xfrm>
            <a:prstGeom prst="rect">
              <a:avLst/>
            </a:prstGeom>
            <a:solidFill>
              <a:srgbClr val="EDD0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47" name="Freeform 149"/>
            <p:cNvSpPr>
              <a:spLocks/>
            </p:cNvSpPr>
            <p:nvPr/>
          </p:nvSpPr>
          <p:spPr bwMode="auto">
            <a:xfrm>
              <a:off x="5450581" y="4538625"/>
              <a:ext cx="1102914" cy="611074"/>
            </a:xfrm>
            <a:custGeom>
              <a:avLst/>
              <a:gdLst>
                <a:gd name="T0" fmla="*/ 434 w 512"/>
                <a:gd name="T1" fmla="*/ 16 h 284"/>
                <a:gd name="T2" fmla="*/ 331 w 512"/>
                <a:gd name="T3" fmla="*/ 7 h 284"/>
                <a:gd name="T4" fmla="*/ 256 w 512"/>
                <a:gd name="T5" fmla="*/ 94 h 284"/>
                <a:gd name="T6" fmla="*/ 181 w 512"/>
                <a:gd name="T7" fmla="*/ 7 h 284"/>
                <a:gd name="T8" fmla="*/ 78 w 512"/>
                <a:gd name="T9" fmla="*/ 16 h 284"/>
                <a:gd name="T10" fmla="*/ 0 w 512"/>
                <a:gd name="T11" fmla="*/ 94 h 284"/>
                <a:gd name="T12" fmla="*/ 0 w 512"/>
                <a:gd name="T13" fmla="*/ 135 h 284"/>
                <a:gd name="T14" fmla="*/ 0 w 512"/>
                <a:gd name="T15" fmla="*/ 150 h 284"/>
                <a:gd name="T16" fmla="*/ 94 w 512"/>
                <a:gd name="T17" fmla="*/ 150 h 284"/>
                <a:gd name="T18" fmla="*/ 94 w 512"/>
                <a:gd name="T19" fmla="*/ 224 h 284"/>
                <a:gd name="T20" fmla="*/ 94 w 512"/>
                <a:gd name="T21" fmla="*/ 284 h 284"/>
                <a:gd name="T22" fmla="*/ 256 w 512"/>
                <a:gd name="T23" fmla="*/ 284 h 284"/>
                <a:gd name="T24" fmla="*/ 418 w 512"/>
                <a:gd name="T25" fmla="*/ 284 h 284"/>
                <a:gd name="T26" fmla="*/ 418 w 512"/>
                <a:gd name="T27" fmla="*/ 224 h 284"/>
                <a:gd name="T28" fmla="*/ 418 w 512"/>
                <a:gd name="T29" fmla="*/ 150 h 284"/>
                <a:gd name="T30" fmla="*/ 512 w 512"/>
                <a:gd name="T31" fmla="*/ 150 h 284"/>
                <a:gd name="T32" fmla="*/ 512 w 512"/>
                <a:gd name="T33" fmla="*/ 135 h 284"/>
                <a:gd name="T34" fmla="*/ 512 w 512"/>
                <a:gd name="T35" fmla="*/ 94 h 284"/>
                <a:gd name="T36" fmla="*/ 434 w 512"/>
                <a:gd name="T37" fmla="*/ 1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284">
                  <a:moveTo>
                    <a:pt x="434" y="16"/>
                  </a:moveTo>
                  <a:cubicBezTo>
                    <a:pt x="420" y="16"/>
                    <a:pt x="343" y="0"/>
                    <a:pt x="331" y="7"/>
                  </a:cubicBezTo>
                  <a:cubicBezTo>
                    <a:pt x="308" y="21"/>
                    <a:pt x="256" y="66"/>
                    <a:pt x="256" y="94"/>
                  </a:cubicBezTo>
                  <a:cubicBezTo>
                    <a:pt x="256" y="66"/>
                    <a:pt x="204" y="21"/>
                    <a:pt x="181" y="7"/>
                  </a:cubicBezTo>
                  <a:cubicBezTo>
                    <a:pt x="169" y="0"/>
                    <a:pt x="92" y="16"/>
                    <a:pt x="78" y="16"/>
                  </a:cubicBezTo>
                  <a:cubicBezTo>
                    <a:pt x="35" y="16"/>
                    <a:pt x="0" y="51"/>
                    <a:pt x="0" y="94"/>
                  </a:cubicBezTo>
                  <a:cubicBezTo>
                    <a:pt x="0" y="135"/>
                    <a:pt x="0" y="135"/>
                    <a:pt x="0" y="135"/>
                  </a:cubicBezTo>
                  <a:cubicBezTo>
                    <a:pt x="0" y="150"/>
                    <a:pt x="0" y="150"/>
                    <a:pt x="0" y="150"/>
                  </a:cubicBezTo>
                  <a:cubicBezTo>
                    <a:pt x="94" y="150"/>
                    <a:pt x="94" y="150"/>
                    <a:pt x="94" y="150"/>
                  </a:cubicBezTo>
                  <a:cubicBezTo>
                    <a:pt x="94" y="224"/>
                    <a:pt x="94" y="224"/>
                    <a:pt x="94" y="224"/>
                  </a:cubicBezTo>
                  <a:cubicBezTo>
                    <a:pt x="94" y="284"/>
                    <a:pt x="94" y="284"/>
                    <a:pt x="94" y="284"/>
                  </a:cubicBezTo>
                  <a:cubicBezTo>
                    <a:pt x="256" y="284"/>
                    <a:pt x="256" y="284"/>
                    <a:pt x="256" y="284"/>
                  </a:cubicBezTo>
                  <a:cubicBezTo>
                    <a:pt x="418" y="284"/>
                    <a:pt x="418" y="284"/>
                    <a:pt x="418" y="284"/>
                  </a:cubicBezTo>
                  <a:cubicBezTo>
                    <a:pt x="418" y="224"/>
                    <a:pt x="418" y="224"/>
                    <a:pt x="418" y="224"/>
                  </a:cubicBezTo>
                  <a:cubicBezTo>
                    <a:pt x="418" y="150"/>
                    <a:pt x="418" y="150"/>
                    <a:pt x="418" y="150"/>
                  </a:cubicBezTo>
                  <a:cubicBezTo>
                    <a:pt x="512" y="150"/>
                    <a:pt x="512" y="150"/>
                    <a:pt x="512" y="150"/>
                  </a:cubicBezTo>
                  <a:cubicBezTo>
                    <a:pt x="512" y="135"/>
                    <a:pt x="512" y="135"/>
                    <a:pt x="512" y="135"/>
                  </a:cubicBezTo>
                  <a:cubicBezTo>
                    <a:pt x="512" y="94"/>
                    <a:pt x="512" y="94"/>
                    <a:pt x="512" y="94"/>
                  </a:cubicBezTo>
                  <a:cubicBezTo>
                    <a:pt x="512" y="51"/>
                    <a:pt x="477" y="16"/>
                    <a:pt x="434" y="1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48" name="Freeform 150"/>
            <p:cNvSpPr>
              <a:spLocks/>
            </p:cNvSpPr>
            <p:nvPr/>
          </p:nvSpPr>
          <p:spPr bwMode="auto">
            <a:xfrm>
              <a:off x="5750795" y="4323577"/>
              <a:ext cx="504616" cy="760116"/>
            </a:xfrm>
            <a:custGeom>
              <a:avLst/>
              <a:gdLst>
                <a:gd name="T0" fmla="*/ 170 w 234"/>
                <a:gd name="T1" fmla="*/ 0 h 353"/>
                <a:gd name="T2" fmla="*/ 64 w 234"/>
                <a:gd name="T3" fmla="*/ 0 h 353"/>
                <a:gd name="T4" fmla="*/ 0 w 234"/>
                <a:gd name="T5" fmla="*/ 113 h 353"/>
                <a:gd name="T6" fmla="*/ 117 w 234"/>
                <a:gd name="T7" fmla="*/ 353 h 353"/>
                <a:gd name="T8" fmla="*/ 234 w 234"/>
                <a:gd name="T9" fmla="*/ 113 h 353"/>
                <a:gd name="T10" fmla="*/ 170 w 234"/>
                <a:gd name="T11" fmla="*/ 0 h 353"/>
              </a:gdLst>
              <a:ahLst/>
              <a:cxnLst>
                <a:cxn ang="0">
                  <a:pos x="T0" y="T1"/>
                </a:cxn>
                <a:cxn ang="0">
                  <a:pos x="T2" y="T3"/>
                </a:cxn>
                <a:cxn ang="0">
                  <a:pos x="T4" y="T5"/>
                </a:cxn>
                <a:cxn ang="0">
                  <a:pos x="T6" y="T7"/>
                </a:cxn>
                <a:cxn ang="0">
                  <a:pos x="T8" y="T9"/>
                </a:cxn>
                <a:cxn ang="0">
                  <a:pos x="T10" y="T11"/>
                </a:cxn>
              </a:cxnLst>
              <a:rect l="0" t="0" r="r" b="b"/>
              <a:pathLst>
                <a:path w="234" h="353">
                  <a:moveTo>
                    <a:pt x="170" y="0"/>
                  </a:moveTo>
                  <a:cubicBezTo>
                    <a:pt x="64" y="0"/>
                    <a:pt x="64" y="0"/>
                    <a:pt x="64" y="0"/>
                  </a:cubicBezTo>
                  <a:cubicBezTo>
                    <a:pt x="64" y="106"/>
                    <a:pt x="0" y="113"/>
                    <a:pt x="0" y="113"/>
                  </a:cubicBezTo>
                  <a:cubicBezTo>
                    <a:pt x="0" y="213"/>
                    <a:pt x="117" y="353"/>
                    <a:pt x="117" y="353"/>
                  </a:cubicBezTo>
                  <a:cubicBezTo>
                    <a:pt x="117" y="353"/>
                    <a:pt x="234" y="213"/>
                    <a:pt x="234" y="113"/>
                  </a:cubicBezTo>
                  <a:cubicBezTo>
                    <a:pt x="234" y="113"/>
                    <a:pt x="170" y="106"/>
                    <a:pt x="170" y="0"/>
                  </a:cubicBezTo>
                  <a:close/>
                </a:path>
              </a:pathLst>
            </a:custGeom>
            <a:solidFill>
              <a:srgbClr val="EDD0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49" name="Freeform 151"/>
            <p:cNvSpPr>
              <a:spLocks/>
            </p:cNvSpPr>
            <p:nvPr/>
          </p:nvSpPr>
          <p:spPr bwMode="auto">
            <a:xfrm>
              <a:off x="5718857" y="4070206"/>
              <a:ext cx="85166" cy="146913"/>
            </a:xfrm>
            <a:custGeom>
              <a:avLst/>
              <a:gdLst>
                <a:gd name="T0" fmla="*/ 37 w 39"/>
                <a:gd name="T1" fmla="*/ 50 h 68"/>
                <a:gd name="T2" fmla="*/ 26 w 39"/>
                <a:gd name="T3" fmla="*/ 67 h 68"/>
                <a:gd name="T4" fmla="*/ 9 w 39"/>
                <a:gd name="T5" fmla="*/ 55 h 68"/>
                <a:gd name="T6" fmla="*/ 2 w 39"/>
                <a:gd name="T7" fmla="*/ 18 h 68"/>
                <a:gd name="T8" fmla="*/ 13 w 39"/>
                <a:gd name="T9" fmla="*/ 1 h 68"/>
                <a:gd name="T10" fmla="*/ 30 w 39"/>
                <a:gd name="T11" fmla="*/ 12 h 68"/>
                <a:gd name="T12" fmla="*/ 37 w 39"/>
                <a:gd name="T13" fmla="*/ 50 h 68"/>
              </a:gdLst>
              <a:ahLst/>
              <a:cxnLst>
                <a:cxn ang="0">
                  <a:pos x="T0" y="T1"/>
                </a:cxn>
                <a:cxn ang="0">
                  <a:pos x="T2" y="T3"/>
                </a:cxn>
                <a:cxn ang="0">
                  <a:pos x="T4" y="T5"/>
                </a:cxn>
                <a:cxn ang="0">
                  <a:pos x="T6" y="T7"/>
                </a:cxn>
                <a:cxn ang="0">
                  <a:pos x="T8" y="T9"/>
                </a:cxn>
                <a:cxn ang="0">
                  <a:pos x="T10" y="T11"/>
                </a:cxn>
                <a:cxn ang="0">
                  <a:pos x="T12" y="T13"/>
                </a:cxn>
              </a:cxnLst>
              <a:rect l="0" t="0" r="r" b="b"/>
              <a:pathLst>
                <a:path w="39" h="68">
                  <a:moveTo>
                    <a:pt x="37" y="50"/>
                  </a:moveTo>
                  <a:cubicBezTo>
                    <a:pt x="39" y="58"/>
                    <a:pt x="34" y="65"/>
                    <a:pt x="26" y="67"/>
                  </a:cubicBezTo>
                  <a:cubicBezTo>
                    <a:pt x="18" y="68"/>
                    <a:pt x="11" y="63"/>
                    <a:pt x="9" y="55"/>
                  </a:cubicBezTo>
                  <a:cubicBezTo>
                    <a:pt x="2" y="18"/>
                    <a:pt x="2" y="18"/>
                    <a:pt x="2" y="18"/>
                  </a:cubicBezTo>
                  <a:cubicBezTo>
                    <a:pt x="0" y="10"/>
                    <a:pt x="5" y="3"/>
                    <a:pt x="13" y="1"/>
                  </a:cubicBezTo>
                  <a:cubicBezTo>
                    <a:pt x="21" y="0"/>
                    <a:pt x="28" y="5"/>
                    <a:pt x="30" y="12"/>
                  </a:cubicBezTo>
                  <a:lnTo>
                    <a:pt x="37" y="50"/>
                  </a:lnTo>
                  <a:close/>
                </a:path>
              </a:pathLst>
            </a:custGeom>
            <a:solidFill>
              <a:srgbClr val="EDD0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50" name="Freeform 152"/>
            <p:cNvSpPr>
              <a:spLocks/>
            </p:cNvSpPr>
            <p:nvPr/>
          </p:nvSpPr>
          <p:spPr bwMode="auto">
            <a:xfrm>
              <a:off x="6195793" y="4070206"/>
              <a:ext cx="85166" cy="146913"/>
            </a:xfrm>
            <a:custGeom>
              <a:avLst/>
              <a:gdLst>
                <a:gd name="T0" fmla="*/ 2 w 39"/>
                <a:gd name="T1" fmla="*/ 50 h 68"/>
                <a:gd name="T2" fmla="*/ 13 w 39"/>
                <a:gd name="T3" fmla="*/ 67 h 68"/>
                <a:gd name="T4" fmla="*/ 30 w 39"/>
                <a:gd name="T5" fmla="*/ 55 h 68"/>
                <a:gd name="T6" fmla="*/ 37 w 39"/>
                <a:gd name="T7" fmla="*/ 18 h 68"/>
                <a:gd name="T8" fmla="*/ 26 w 39"/>
                <a:gd name="T9" fmla="*/ 1 h 68"/>
                <a:gd name="T10" fmla="*/ 9 w 39"/>
                <a:gd name="T11" fmla="*/ 12 h 68"/>
                <a:gd name="T12" fmla="*/ 2 w 39"/>
                <a:gd name="T13" fmla="*/ 50 h 68"/>
              </a:gdLst>
              <a:ahLst/>
              <a:cxnLst>
                <a:cxn ang="0">
                  <a:pos x="T0" y="T1"/>
                </a:cxn>
                <a:cxn ang="0">
                  <a:pos x="T2" y="T3"/>
                </a:cxn>
                <a:cxn ang="0">
                  <a:pos x="T4" y="T5"/>
                </a:cxn>
                <a:cxn ang="0">
                  <a:pos x="T6" y="T7"/>
                </a:cxn>
                <a:cxn ang="0">
                  <a:pos x="T8" y="T9"/>
                </a:cxn>
                <a:cxn ang="0">
                  <a:pos x="T10" y="T11"/>
                </a:cxn>
                <a:cxn ang="0">
                  <a:pos x="T12" y="T13"/>
                </a:cxn>
              </a:cxnLst>
              <a:rect l="0" t="0" r="r" b="b"/>
              <a:pathLst>
                <a:path w="39" h="68">
                  <a:moveTo>
                    <a:pt x="2" y="50"/>
                  </a:moveTo>
                  <a:cubicBezTo>
                    <a:pt x="0" y="58"/>
                    <a:pt x="5" y="65"/>
                    <a:pt x="13" y="67"/>
                  </a:cubicBezTo>
                  <a:cubicBezTo>
                    <a:pt x="21" y="68"/>
                    <a:pt x="28" y="63"/>
                    <a:pt x="30" y="55"/>
                  </a:cubicBezTo>
                  <a:cubicBezTo>
                    <a:pt x="37" y="18"/>
                    <a:pt x="37" y="18"/>
                    <a:pt x="37" y="18"/>
                  </a:cubicBezTo>
                  <a:cubicBezTo>
                    <a:pt x="39" y="10"/>
                    <a:pt x="34" y="3"/>
                    <a:pt x="26" y="1"/>
                  </a:cubicBezTo>
                  <a:cubicBezTo>
                    <a:pt x="18" y="0"/>
                    <a:pt x="11" y="5"/>
                    <a:pt x="9" y="12"/>
                  </a:cubicBezTo>
                  <a:lnTo>
                    <a:pt x="2" y="50"/>
                  </a:lnTo>
                  <a:close/>
                </a:path>
              </a:pathLst>
            </a:custGeom>
            <a:solidFill>
              <a:srgbClr val="EDD0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51" name="Freeform 153"/>
            <p:cNvSpPr>
              <a:spLocks/>
            </p:cNvSpPr>
            <p:nvPr/>
          </p:nvSpPr>
          <p:spPr bwMode="auto">
            <a:xfrm>
              <a:off x="5744408" y="3663532"/>
              <a:ext cx="517391" cy="740953"/>
            </a:xfrm>
            <a:custGeom>
              <a:avLst/>
              <a:gdLst>
                <a:gd name="T0" fmla="*/ 120 w 240"/>
                <a:gd name="T1" fmla="*/ 344 h 344"/>
                <a:gd name="T2" fmla="*/ 26 w 240"/>
                <a:gd name="T3" fmla="*/ 279 h 344"/>
                <a:gd name="T4" fmla="*/ 33 w 240"/>
                <a:gd name="T5" fmla="*/ 44 h 344"/>
                <a:gd name="T6" fmla="*/ 120 w 240"/>
                <a:gd name="T7" fmla="*/ 5 h 344"/>
                <a:gd name="T8" fmla="*/ 207 w 240"/>
                <a:gd name="T9" fmla="*/ 44 h 344"/>
                <a:gd name="T10" fmla="*/ 214 w 240"/>
                <a:gd name="T11" fmla="*/ 279 h 344"/>
                <a:gd name="T12" fmla="*/ 120 w 240"/>
                <a:gd name="T13" fmla="*/ 344 h 344"/>
              </a:gdLst>
              <a:ahLst/>
              <a:cxnLst>
                <a:cxn ang="0">
                  <a:pos x="T0" y="T1"/>
                </a:cxn>
                <a:cxn ang="0">
                  <a:pos x="T2" y="T3"/>
                </a:cxn>
                <a:cxn ang="0">
                  <a:pos x="T4" y="T5"/>
                </a:cxn>
                <a:cxn ang="0">
                  <a:pos x="T6" y="T7"/>
                </a:cxn>
                <a:cxn ang="0">
                  <a:pos x="T8" y="T9"/>
                </a:cxn>
                <a:cxn ang="0">
                  <a:pos x="T10" y="T11"/>
                </a:cxn>
                <a:cxn ang="0">
                  <a:pos x="T12" y="T13"/>
                </a:cxn>
              </a:cxnLst>
              <a:rect l="0" t="0" r="r" b="b"/>
              <a:pathLst>
                <a:path w="240" h="344">
                  <a:moveTo>
                    <a:pt x="120" y="344"/>
                  </a:moveTo>
                  <a:cubicBezTo>
                    <a:pt x="75" y="344"/>
                    <a:pt x="41" y="307"/>
                    <a:pt x="26" y="279"/>
                  </a:cubicBezTo>
                  <a:cubicBezTo>
                    <a:pt x="11" y="251"/>
                    <a:pt x="0" y="89"/>
                    <a:pt x="33" y="44"/>
                  </a:cubicBezTo>
                  <a:cubicBezTo>
                    <a:pt x="65" y="0"/>
                    <a:pt x="120" y="5"/>
                    <a:pt x="120" y="5"/>
                  </a:cubicBezTo>
                  <a:cubicBezTo>
                    <a:pt x="120" y="5"/>
                    <a:pt x="175" y="0"/>
                    <a:pt x="207" y="44"/>
                  </a:cubicBezTo>
                  <a:cubicBezTo>
                    <a:pt x="240" y="89"/>
                    <a:pt x="229" y="251"/>
                    <a:pt x="214" y="279"/>
                  </a:cubicBezTo>
                  <a:cubicBezTo>
                    <a:pt x="199" y="307"/>
                    <a:pt x="165" y="344"/>
                    <a:pt x="120" y="344"/>
                  </a:cubicBezTo>
                  <a:close/>
                </a:path>
              </a:pathLst>
            </a:custGeom>
            <a:solidFill>
              <a:srgbClr val="FCE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52" name="Freeform 154"/>
            <p:cNvSpPr>
              <a:spLocks/>
            </p:cNvSpPr>
            <p:nvPr/>
          </p:nvSpPr>
          <p:spPr bwMode="auto">
            <a:xfrm>
              <a:off x="5691178" y="3618821"/>
              <a:ext cx="613204" cy="410933"/>
            </a:xfrm>
            <a:custGeom>
              <a:avLst/>
              <a:gdLst>
                <a:gd name="T0" fmla="*/ 37 w 284"/>
                <a:gd name="T1" fmla="*/ 189 h 191"/>
                <a:gd name="T2" fmla="*/ 143 w 284"/>
                <a:gd name="T3" fmla="*/ 144 h 191"/>
                <a:gd name="T4" fmla="*/ 204 w 284"/>
                <a:gd name="T5" fmla="*/ 104 h 191"/>
                <a:gd name="T6" fmla="*/ 224 w 284"/>
                <a:gd name="T7" fmla="*/ 155 h 191"/>
                <a:gd name="T8" fmla="*/ 252 w 284"/>
                <a:gd name="T9" fmla="*/ 191 h 191"/>
                <a:gd name="T10" fmla="*/ 234 w 284"/>
                <a:gd name="T11" fmla="*/ 50 h 191"/>
                <a:gd name="T12" fmla="*/ 50 w 284"/>
                <a:gd name="T13" fmla="*/ 55 h 191"/>
                <a:gd name="T14" fmla="*/ 37 w 284"/>
                <a:gd name="T15" fmla="*/ 189 h 1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4" h="191">
                  <a:moveTo>
                    <a:pt x="37" y="189"/>
                  </a:moveTo>
                  <a:cubicBezTo>
                    <a:pt x="112" y="178"/>
                    <a:pt x="120" y="164"/>
                    <a:pt x="143" y="144"/>
                  </a:cubicBezTo>
                  <a:cubicBezTo>
                    <a:pt x="161" y="128"/>
                    <a:pt x="204" y="104"/>
                    <a:pt x="204" y="104"/>
                  </a:cubicBezTo>
                  <a:cubicBezTo>
                    <a:pt x="204" y="104"/>
                    <a:pt x="212" y="131"/>
                    <a:pt x="224" y="155"/>
                  </a:cubicBezTo>
                  <a:cubicBezTo>
                    <a:pt x="231" y="170"/>
                    <a:pt x="236" y="178"/>
                    <a:pt x="252" y="191"/>
                  </a:cubicBezTo>
                  <a:cubicBezTo>
                    <a:pt x="252" y="191"/>
                    <a:pt x="284" y="100"/>
                    <a:pt x="234" y="50"/>
                  </a:cubicBezTo>
                  <a:cubicBezTo>
                    <a:pt x="183" y="0"/>
                    <a:pt x="100" y="1"/>
                    <a:pt x="50" y="55"/>
                  </a:cubicBezTo>
                  <a:cubicBezTo>
                    <a:pt x="0" y="109"/>
                    <a:pt x="37" y="189"/>
                    <a:pt x="37" y="18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grpSp>
      <p:grpSp>
        <p:nvGrpSpPr>
          <p:cNvPr id="11" name="Group 10"/>
          <p:cNvGrpSpPr/>
          <p:nvPr/>
        </p:nvGrpSpPr>
        <p:grpSpPr>
          <a:xfrm>
            <a:off x="3699623" y="3419258"/>
            <a:ext cx="1724635" cy="1724635"/>
            <a:chOff x="3699623" y="3409098"/>
            <a:chExt cx="1724635" cy="1724635"/>
          </a:xfrm>
        </p:grpSpPr>
        <p:sp>
          <p:nvSpPr>
            <p:cNvPr id="154" name="Rectangle 36"/>
            <p:cNvSpPr>
              <a:spLocks noChangeArrowheads="1"/>
            </p:cNvSpPr>
            <p:nvPr/>
          </p:nvSpPr>
          <p:spPr bwMode="auto">
            <a:xfrm>
              <a:off x="3699623" y="3409098"/>
              <a:ext cx="1724635" cy="1724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56" name="Freeform 176"/>
            <p:cNvSpPr>
              <a:spLocks/>
            </p:cNvSpPr>
            <p:nvPr/>
          </p:nvSpPr>
          <p:spPr bwMode="auto">
            <a:xfrm>
              <a:off x="4310696" y="4307611"/>
              <a:ext cx="504616" cy="493970"/>
            </a:xfrm>
            <a:custGeom>
              <a:avLst/>
              <a:gdLst>
                <a:gd name="T0" fmla="*/ 170 w 234"/>
                <a:gd name="T1" fmla="*/ 0 h 229"/>
                <a:gd name="T2" fmla="*/ 64 w 234"/>
                <a:gd name="T3" fmla="*/ 0 h 229"/>
                <a:gd name="T4" fmla="*/ 0 w 234"/>
                <a:gd name="T5" fmla="*/ 113 h 229"/>
                <a:gd name="T6" fmla="*/ 117 w 234"/>
                <a:gd name="T7" fmla="*/ 229 h 229"/>
                <a:gd name="T8" fmla="*/ 234 w 234"/>
                <a:gd name="T9" fmla="*/ 113 h 229"/>
                <a:gd name="T10" fmla="*/ 170 w 234"/>
                <a:gd name="T11" fmla="*/ 0 h 229"/>
              </a:gdLst>
              <a:ahLst/>
              <a:cxnLst>
                <a:cxn ang="0">
                  <a:pos x="T0" y="T1"/>
                </a:cxn>
                <a:cxn ang="0">
                  <a:pos x="T2" y="T3"/>
                </a:cxn>
                <a:cxn ang="0">
                  <a:pos x="T4" y="T5"/>
                </a:cxn>
                <a:cxn ang="0">
                  <a:pos x="T6" y="T7"/>
                </a:cxn>
                <a:cxn ang="0">
                  <a:pos x="T8" y="T9"/>
                </a:cxn>
                <a:cxn ang="0">
                  <a:pos x="T10" y="T11"/>
                </a:cxn>
              </a:cxnLst>
              <a:rect l="0" t="0" r="r" b="b"/>
              <a:pathLst>
                <a:path w="234" h="229">
                  <a:moveTo>
                    <a:pt x="170" y="0"/>
                  </a:moveTo>
                  <a:cubicBezTo>
                    <a:pt x="64" y="0"/>
                    <a:pt x="64" y="0"/>
                    <a:pt x="64" y="0"/>
                  </a:cubicBezTo>
                  <a:cubicBezTo>
                    <a:pt x="64" y="106"/>
                    <a:pt x="0" y="113"/>
                    <a:pt x="0" y="113"/>
                  </a:cubicBezTo>
                  <a:cubicBezTo>
                    <a:pt x="0" y="213"/>
                    <a:pt x="117" y="229"/>
                    <a:pt x="117" y="229"/>
                  </a:cubicBezTo>
                  <a:cubicBezTo>
                    <a:pt x="117" y="229"/>
                    <a:pt x="234" y="213"/>
                    <a:pt x="234" y="113"/>
                  </a:cubicBezTo>
                  <a:cubicBezTo>
                    <a:pt x="234" y="113"/>
                    <a:pt x="170" y="106"/>
                    <a:pt x="170" y="0"/>
                  </a:cubicBezTo>
                  <a:close/>
                </a:path>
              </a:pathLst>
            </a:custGeom>
            <a:solidFill>
              <a:srgbClr val="EDC1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57" name="Freeform 177"/>
            <p:cNvSpPr>
              <a:spLocks/>
            </p:cNvSpPr>
            <p:nvPr/>
          </p:nvSpPr>
          <p:spPr bwMode="auto">
            <a:xfrm>
              <a:off x="4010483" y="4522658"/>
              <a:ext cx="1102914" cy="611074"/>
            </a:xfrm>
            <a:custGeom>
              <a:avLst/>
              <a:gdLst>
                <a:gd name="T0" fmla="*/ 434 w 512"/>
                <a:gd name="T1" fmla="*/ 16 h 284"/>
                <a:gd name="T2" fmla="*/ 331 w 512"/>
                <a:gd name="T3" fmla="*/ 7 h 284"/>
                <a:gd name="T4" fmla="*/ 256 w 512"/>
                <a:gd name="T5" fmla="*/ 94 h 284"/>
                <a:gd name="T6" fmla="*/ 181 w 512"/>
                <a:gd name="T7" fmla="*/ 7 h 284"/>
                <a:gd name="T8" fmla="*/ 78 w 512"/>
                <a:gd name="T9" fmla="*/ 16 h 284"/>
                <a:gd name="T10" fmla="*/ 0 w 512"/>
                <a:gd name="T11" fmla="*/ 94 h 284"/>
                <a:gd name="T12" fmla="*/ 0 w 512"/>
                <a:gd name="T13" fmla="*/ 150 h 284"/>
                <a:gd name="T14" fmla="*/ 0 w 512"/>
                <a:gd name="T15" fmla="*/ 284 h 284"/>
                <a:gd name="T16" fmla="*/ 94 w 512"/>
                <a:gd name="T17" fmla="*/ 284 h 284"/>
                <a:gd name="T18" fmla="*/ 256 w 512"/>
                <a:gd name="T19" fmla="*/ 284 h 284"/>
                <a:gd name="T20" fmla="*/ 418 w 512"/>
                <a:gd name="T21" fmla="*/ 284 h 284"/>
                <a:gd name="T22" fmla="*/ 512 w 512"/>
                <a:gd name="T23" fmla="*/ 284 h 284"/>
                <a:gd name="T24" fmla="*/ 512 w 512"/>
                <a:gd name="T25" fmla="*/ 150 h 284"/>
                <a:gd name="T26" fmla="*/ 512 w 512"/>
                <a:gd name="T27" fmla="*/ 94 h 284"/>
                <a:gd name="T28" fmla="*/ 434 w 512"/>
                <a:gd name="T29" fmla="*/ 1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84">
                  <a:moveTo>
                    <a:pt x="434" y="16"/>
                  </a:moveTo>
                  <a:cubicBezTo>
                    <a:pt x="420" y="16"/>
                    <a:pt x="343" y="0"/>
                    <a:pt x="331" y="7"/>
                  </a:cubicBezTo>
                  <a:cubicBezTo>
                    <a:pt x="308" y="21"/>
                    <a:pt x="256" y="66"/>
                    <a:pt x="256" y="94"/>
                  </a:cubicBezTo>
                  <a:cubicBezTo>
                    <a:pt x="256" y="66"/>
                    <a:pt x="204" y="21"/>
                    <a:pt x="181" y="7"/>
                  </a:cubicBezTo>
                  <a:cubicBezTo>
                    <a:pt x="169" y="0"/>
                    <a:pt x="92" y="16"/>
                    <a:pt x="78" y="16"/>
                  </a:cubicBezTo>
                  <a:cubicBezTo>
                    <a:pt x="35" y="16"/>
                    <a:pt x="0" y="51"/>
                    <a:pt x="0" y="94"/>
                  </a:cubicBezTo>
                  <a:cubicBezTo>
                    <a:pt x="0" y="150"/>
                    <a:pt x="0" y="150"/>
                    <a:pt x="0" y="150"/>
                  </a:cubicBezTo>
                  <a:cubicBezTo>
                    <a:pt x="0" y="284"/>
                    <a:pt x="0" y="284"/>
                    <a:pt x="0" y="284"/>
                  </a:cubicBezTo>
                  <a:cubicBezTo>
                    <a:pt x="94" y="284"/>
                    <a:pt x="94" y="284"/>
                    <a:pt x="94" y="284"/>
                  </a:cubicBezTo>
                  <a:cubicBezTo>
                    <a:pt x="256" y="284"/>
                    <a:pt x="256" y="284"/>
                    <a:pt x="256" y="284"/>
                  </a:cubicBezTo>
                  <a:cubicBezTo>
                    <a:pt x="418" y="284"/>
                    <a:pt x="418" y="284"/>
                    <a:pt x="418" y="284"/>
                  </a:cubicBezTo>
                  <a:cubicBezTo>
                    <a:pt x="512" y="284"/>
                    <a:pt x="512" y="284"/>
                    <a:pt x="512" y="284"/>
                  </a:cubicBezTo>
                  <a:cubicBezTo>
                    <a:pt x="512" y="150"/>
                    <a:pt x="512" y="150"/>
                    <a:pt x="512" y="150"/>
                  </a:cubicBezTo>
                  <a:cubicBezTo>
                    <a:pt x="512" y="94"/>
                    <a:pt x="512" y="94"/>
                    <a:pt x="512" y="94"/>
                  </a:cubicBezTo>
                  <a:cubicBezTo>
                    <a:pt x="512" y="51"/>
                    <a:pt x="477" y="16"/>
                    <a:pt x="434" y="16"/>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58" name="Freeform 178"/>
            <p:cNvSpPr>
              <a:spLocks/>
            </p:cNvSpPr>
            <p:nvPr/>
          </p:nvSpPr>
          <p:spPr bwMode="auto">
            <a:xfrm>
              <a:off x="4255338" y="4537562"/>
              <a:ext cx="163948" cy="596170"/>
            </a:xfrm>
            <a:custGeom>
              <a:avLst/>
              <a:gdLst>
                <a:gd name="T0" fmla="*/ 41 w 76"/>
                <a:gd name="T1" fmla="*/ 0 h 277"/>
                <a:gd name="T2" fmla="*/ 16 w 76"/>
                <a:gd name="T3" fmla="*/ 144 h 277"/>
                <a:gd name="T4" fmla="*/ 50 w 76"/>
                <a:gd name="T5" fmla="*/ 173 h 277"/>
                <a:gd name="T6" fmla="*/ 31 w 76"/>
                <a:gd name="T7" fmla="*/ 197 h 277"/>
                <a:gd name="T8" fmla="*/ 50 w 76"/>
                <a:gd name="T9" fmla="*/ 277 h 277"/>
                <a:gd name="T10" fmla="*/ 76 w 76"/>
                <a:gd name="T11" fmla="*/ 277 h 277"/>
                <a:gd name="T12" fmla="*/ 76 w 76"/>
                <a:gd name="T13" fmla="*/ 37 h 277"/>
                <a:gd name="T14" fmla="*/ 41 w 76"/>
                <a:gd name="T15" fmla="*/ 0 h 2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277">
                  <a:moveTo>
                    <a:pt x="41" y="0"/>
                  </a:moveTo>
                  <a:cubicBezTo>
                    <a:pt x="41" y="0"/>
                    <a:pt x="0" y="63"/>
                    <a:pt x="16" y="144"/>
                  </a:cubicBezTo>
                  <a:cubicBezTo>
                    <a:pt x="50" y="173"/>
                    <a:pt x="50" y="173"/>
                    <a:pt x="50" y="173"/>
                  </a:cubicBezTo>
                  <a:cubicBezTo>
                    <a:pt x="31" y="197"/>
                    <a:pt x="31" y="197"/>
                    <a:pt x="31" y="197"/>
                  </a:cubicBezTo>
                  <a:cubicBezTo>
                    <a:pt x="31" y="197"/>
                    <a:pt x="36" y="259"/>
                    <a:pt x="50" y="277"/>
                  </a:cubicBezTo>
                  <a:cubicBezTo>
                    <a:pt x="76" y="277"/>
                    <a:pt x="76" y="277"/>
                    <a:pt x="76" y="277"/>
                  </a:cubicBezTo>
                  <a:cubicBezTo>
                    <a:pt x="76" y="37"/>
                    <a:pt x="76" y="37"/>
                    <a:pt x="76" y="37"/>
                  </a:cubicBezTo>
                  <a:lnTo>
                    <a:pt x="41"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59" name="Freeform 179"/>
            <p:cNvSpPr>
              <a:spLocks/>
            </p:cNvSpPr>
            <p:nvPr/>
          </p:nvSpPr>
          <p:spPr bwMode="auto">
            <a:xfrm>
              <a:off x="4700337" y="4537562"/>
              <a:ext cx="163948" cy="596170"/>
            </a:xfrm>
            <a:custGeom>
              <a:avLst/>
              <a:gdLst>
                <a:gd name="T0" fmla="*/ 35 w 76"/>
                <a:gd name="T1" fmla="*/ 0 h 277"/>
                <a:gd name="T2" fmla="*/ 60 w 76"/>
                <a:gd name="T3" fmla="*/ 144 h 277"/>
                <a:gd name="T4" fmla="*/ 26 w 76"/>
                <a:gd name="T5" fmla="*/ 173 h 277"/>
                <a:gd name="T6" fmla="*/ 45 w 76"/>
                <a:gd name="T7" fmla="*/ 197 h 277"/>
                <a:gd name="T8" fmla="*/ 26 w 76"/>
                <a:gd name="T9" fmla="*/ 277 h 277"/>
                <a:gd name="T10" fmla="*/ 0 w 76"/>
                <a:gd name="T11" fmla="*/ 277 h 277"/>
                <a:gd name="T12" fmla="*/ 0 w 76"/>
                <a:gd name="T13" fmla="*/ 37 h 277"/>
                <a:gd name="T14" fmla="*/ 35 w 76"/>
                <a:gd name="T15" fmla="*/ 0 h 2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277">
                  <a:moveTo>
                    <a:pt x="35" y="0"/>
                  </a:moveTo>
                  <a:cubicBezTo>
                    <a:pt x="35" y="0"/>
                    <a:pt x="76" y="63"/>
                    <a:pt x="60" y="144"/>
                  </a:cubicBezTo>
                  <a:cubicBezTo>
                    <a:pt x="26" y="173"/>
                    <a:pt x="26" y="173"/>
                    <a:pt x="26" y="173"/>
                  </a:cubicBezTo>
                  <a:cubicBezTo>
                    <a:pt x="45" y="197"/>
                    <a:pt x="45" y="197"/>
                    <a:pt x="45" y="197"/>
                  </a:cubicBezTo>
                  <a:cubicBezTo>
                    <a:pt x="45" y="197"/>
                    <a:pt x="40" y="259"/>
                    <a:pt x="26" y="277"/>
                  </a:cubicBezTo>
                  <a:cubicBezTo>
                    <a:pt x="0" y="277"/>
                    <a:pt x="0" y="277"/>
                    <a:pt x="0" y="277"/>
                  </a:cubicBezTo>
                  <a:cubicBezTo>
                    <a:pt x="0" y="37"/>
                    <a:pt x="0" y="37"/>
                    <a:pt x="0" y="37"/>
                  </a:cubicBezTo>
                  <a:lnTo>
                    <a:pt x="35"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0" name="Rectangle 180"/>
            <p:cNvSpPr>
              <a:spLocks noChangeArrowheads="1"/>
            </p:cNvSpPr>
            <p:nvPr/>
          </p:nvSpPr>
          <p:spPr bwMode="auto">
            <a:xfrm>
              <a:off x="4419285" y="4584404"/>
              <a:ext cx="281052" cy="549329"/>
            </a:xfrm>
            <a:prstGeom prst="rect">
              <a:avLst/>
            </a:prstGeom>
            <a:solidFill>
              <a:srgbClr val="E5E5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1" name="Freeform 181"/>
            <p:cNvSpPr>
              <a:spLocks/>
            </p:cNvSpPr>
            <p:nvPr/>
          </p:nvSpPr>
          <p:spPr bwMode="auto">
            <a:xfrm>
              <a:off x="4344764" y="4471556"/>
              <a:ext cx="151172" cy="276793"/>
            </a:xfrm>
            <a:custGeom>
              <a:avLst/>
              <a:gdLst>
                <a:gd name="T0" fmla="*/ 19 w 70"/>
                <a:gd name="T1" fmla="*/ 0 h 128"/>
                <a:gd name="T2" fmla="*/ 70 w 70"/>
                <a:gd name="T3" fmla="*/ 52 h 128"/>
                <a:gd name="T4" fmla="*/ 31 w 70"/>
                <a:gd name="T5" fmla="*/ 128 h 128"/>
                <a:gd name="T6" fmla="*/ 0 w 70"/>
                <a:gd name="T7" fmla="*/ 30 h 128"/>
                <a:gd name="T8" fmla="*/ 19 w 70"/>
                <a:gd name="T9" fmla="*/ 0 h 128"/>
              </a:gdLst>
              <a:ahLst/>
              <a:cxnLst>
                <a:cxn ang="0">
                  <a:pos x="T0" y="T1"/>
                </a:cxn>
                <a:cxn ang="0">
                  <a:pos x="T2" y="T3"/>
                </a:cxn>
                <a:cxn ang="0">
                  <a:pos x="T4" y="T5"/>
                </a:cxn>
                <a:cxn ang="0">
                  <a:pos x="T6" y="T7"/>
                </a:cxn>
                <a:cxn ang="0">
                  <a:pos x="T8" y="T9"/>
                </a:cxn>
              </a:cxnLst>
              <a:rect l="0" t="0" r="r" b="b"/>
              <a:pathLst>
                <a:path w="70" h="128">
                  <a:moveTo>
                    <a:pt x="19" y="0"/>
                  </a:moveTo>
                  <a:cubicBezTo>
                    <a:pt x="19" y="0"/>
                    <a:pt x="35" y="29"/>
                    <a:pt x="70" y="52"/>
                  </a:cubicBezTo>
                  <a:cubicBezTo>
                    <a:pt x="70" y="52"/>
                    <a:pt x="30" y="107"/>
                    <a:pt x="31" y="128"/>
                  </a:cubicBezTo>
                  <a:cubicBezTo>
                    <a:pt x="31" y="128"/>
                    <a:pt x="1" y="55"/>
                    <a:pt x="0" y="30"/>
                  </a:cubicBezTo>
                  <a:cubicBezTo>
                    <a:pt x="0" y="30"/>
                    <a:pt x="13" y="3"/>
                    <a:pt x="19" y="0"/>
                  </a:cubicBezTo>
                  <a:close/>
                </a:path>
              </a:pathLst>
            </a:custGeom>
            <a:solidFill>
              <a:srgbClr val="F1F1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2" name="Freeform 182"/>
            <p:cNvSpPr>
              <a:spLocks/>
            </p:cNvSpPr>
            <p:nvPr/>
          </p:nvSpPr>
          <p:spPr bwMode="auto">
            <a:xfrm>
              <a:off x="4627944" y="4471556"/>
              <a:ext cx="151172" cy="276793"/>
            </a:xfrm>
            <a:custGeom>
              <a:avLst/>
              <a:gdLst>
                <a:gd name="T0" fmla="*/ 51 w 70"/>
                <a:gd name="T1" fmla="*/ 0 h 128"/>
                <a:gd name="T2" fmla="*/ 0 w 70"/>
                <a:gd name="T3" fmla="*/ 52 h 128"/>
                <a:gd name="T4" fmla="*/ 39 w 70"/>
                <a:gd name="T5" fmla="*/ 128 h 128"/>
                <a:gd name="T6" fmla="*/ 70 w 70"/>
                <a:gd name="T7" fmla="*/ 30 h 128"/>
                <a:gd name="T8" fmla="*/ 51 w 70"/>
                <a:gd name="T9" fmla="*/ 0 h 128"/>
              </a:gdLst>
              <a:ahLst/>
              <a:cxnLst>
                <a:cxn ang="0">
                  <a:pos x="T0" y="T1"/>
                </a:cxn>
                <a:cxn ang="0">
                  <a:pos x="T2" y="T3"/>
                </a:cxn>
                <a:cxn ang="0">
                  <a:pos x="T4" y="T5"/>
                </a:cxn>
                <a:cxn ang="0">
                  <a:pos x="T6" y="T7"/>
                </a:cxn>
                <a:cxn ang="0">
                  <a:pos x="T8" y="T9"/>
                </a:cxn>
              </a:cxnLst>
              <a:rect l="0" t="0" r="r" b="b"/>
              <a:pathLst>
                <a:path w="70" h="128">
                  <a:moveTo>
                    <a:pt x="51" y="0"/>
                  </a:moveTo>
                  <a:cubicBezTo>
                    <a:pt x="51" y="0"/>
                    <a:pt x="35" y="29"/>
                    <a:pt x="0" y="52"/>
                  </a:cubicBezTo>
                  <a:cubicBezTo>
                    <a:pt x="0" y="52"/>
                    <a:pt x="40" y="107"/>
                    <a:pt x="39" y="128"/>
                  </a:cubicBezTo>
                  <a:cubicBezTo>
                    <a:pt x="39" y="128"/>
                    <a:pt x="69" y="55"/>
                    <a:pt x="70" y="30"/>
                  </a:cubicBezTo>
                  <a:cubicBezTo>
                    <a:pt x="70" y="30"/>
                    <a:pt x="57" y="3"/>
                    <a:pt x="51" y="0"/>
                  </a:cubicBezTo>
                  <a:close/>
                </a:path>
              </a:pathLst>
            </a:custGeom>
            <a:solidFill>
              <a:srgbClr val="F1F1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3" name="Freeform 183"/>
            <p:cNvSpPr>
              <a:spLocks/>
            </p:cNvSpPr>
            <p:nvPr/>
          </p:nvSpPr>
          <p:spPr bwMode="auto">
            <a:xfrm>
              <a:off x="4495936" y="4584404"/>
              <a:ext cx="132009" cy="110717"/>
            </a:xfrm>
            <a:custGeom>
              <a:avLst/>
              <a:gdLst>
                <a:gd name="T0" fmla="*/ 0 w 62"/>
                <a:gd name="T1" fmla="*/ 0 h 52"/>
                <a:gd name="T2" fmla="*/ 62 w 62"/>
                <a:gd name="T3" fmla="*/ 0 h 52"/>
                <a:gd name="T4" fmla="*/ 62 w 62"/>
                <a:gd name="T5" fmla="*/ 32 h 52"/>
                <a:gd name="T6" fmla="*/ 47 w 62"/>
                <a:gd name="T7" fmla="*/ 52 h 52"/>
                <a:gd name="T8" fmla="*/ 17 w 62"/>
                <a:gd name="T9" fmla="*/ 52 h 52"/>
                <a:gd name="T10" fmla="*/ 0 w 62"/>
                <a:gd name="T11" fmla="*/ 30 h 52"/>
                <a:gd name="T12" fmla="*/ 0 w 62"/>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62" h="52">
                  <a:moveTo>
                    <a:pt x="0" y="0"/>
                  </a:moveTo>
                  <a:lnTo>
                    <a:pt x="62" y="0"/>
                  </a:lnTo>
                  <a:lnTo>
                    <a:pt x="62" y="32"/>
                  </a:lnTo>
                  <a:lnTo>
                    <a:pt x="47" y="52"/>
                  </a:lnTo>
                  <a:lnTo>
                    <a:pt x="17" y="52"/>
                  </a:lnTo>
                  <a:lnTo>
                    <a:pt x="0" y="3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4" name="Freeform 184"/>
            <p:cNvSpPr>
              <a:spLocks/>
            </p:cNvSpPr>
            <p:nvPr/>
          </p:nvSpPr>
          <p:spPr bwMode="auto">
            <a:xfrm>
              <a:off x="4495936" y="4695121"/>
              <a:ext cx="132009" cy="438612"/>
            </a:xfrm>
            <a:custGeom>
              <a:avLst/>
              <a:gdLst>
                <a:gd name="T0" fmla="*/ 17 w 62"/>
                <a:gd name="T1" fmla="*/ 0 h 206"/>
                <a:gd name="T2" fmla="*/ 0 w 62"/>
                <a:gd name="T3" fmla="*/ 206 h 206"/>
                <a:gd name="T4" fmla="*/ 62 w 62"/>
                <a:gd name="T5" fmla="*/ 206 h 206"/>
                <a:gd name="T6" fmla="*/ 47 w 62"/>
                <a:gd name="T7" fmla="*/ 0 h 206"/>
                <a:gd name="T8" fmla="*/ 17 w 62"/>
                <a:gd name="T9" fmla="*/ 0 h 206"/>
              </a:gdLst>
              <a:ahLst/>
              <a:cxnLst>
                <a:cxn ang="0">
                  <a:pos x="T0" y="T1"/>
                </a:cxn>
                <a:cxn ang="0">
                  <a:pos x="T2" y="T3"/>
                </a:cxn>
                <a:cxn ang="0">
                  <a:pos x="T4" y="T5"/>
                </a:cxn>
                <a:cxn ang="0">
                  <a:pos x="T6" y="T7"/>
                </a:cxn>
                <a:cxn ang="0">
                  <a:pos x="T8" y="T9"/>
                </a:cxn>
              </a:cxnLst>
              <a:rect l="0" t="0" r="r" b="b"/>
              <a:pathLst>
                <a:path w="62" h="206">
                  <a:moveTo>
                    <a:pt x="17" y="0"/>
                  </a:moveTo>
                  <a:lnTo>
                    <a:pt x="0" y="206"/>
                  </a:lnTo>
                  <a:lnTo>
                    <a:pt x="62" y="206"/>
                  </a:lnTo>
                  <a:lnTo>
                    <a:pt x="47" y="0"/>
                  </a:lnTo>
                  <a:lnTo>
                    <a:pt x="17"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5" name="Freeform 185"/>
            <p:cNvSpPr>
              <a:spLocks/>
            </p:cNvSpPr>
            <p:nvPr/>
          </p:nvSpPr>
          <p:spPr bwMode="auto">
            <a:xfrm>
              <a:off x="4304309" y="4111727"/>
              <a:ext cx="76651" cy="136268"/>
            </a:xfrm>
            <a:custGeom>
              <a:avLst/>
              <a:gdLst>
                <a:gd name="T0" fmla="*/ 34 w 36"/>
                <a:gd name="T1" fmla="*/ 46 h 63"/>
                <a:gd name="T2" fmla="*/ 24 w 36"/>
                <a:gd name="T3" fmla="*/ 62 h 63"/>
                <a:gd name="T4" fmla="*/ 8 w 36"/>
                <a:gd name="T5" fmla="*/ 52 h 63"/>
                <a:gd name="T6" fmla="*/ 1 w 36"/>
                <a:gd name="T7" fmla="*/ 17 h 63"/>
                <a:gd name="T8" fmla="*/ 12 w 36"/>
                <a:gd name="T9" fmla="*/ 1 h 63"/>
                <a:gd name="T10" fmla="*/ 27 w 36"/>
                <a:gd name="T11" fmla="*/ 12 h 63"/>
                <a:gd name="T12" fmla="*/ 34 w 36"/>
                <a:gd name="T13" fmla="*/ 46 h 63"/>
              </a:gdLst>
              <a:ahLst/>
              <a:cxnLst>
                <a:cxn ang="0">
                  <a:pos x="T0" y="T1"/>
                </a:cxn>
                <a:cxn ang="0">
                  <a:pos x="T2" y="T3"/>
                </a:cxn>
                <a:cxn ang="0">
                  <a:pos x="T4" y="T5"/>
                </a:cxn>
                <a:cxn ang="0">
                  <a:pos x="T6" y="T7"/>
                </a:cxn>
                <a:cxn ang="0">
                  <a:pos x="T8" y="T9"/>
                </a:cxn>
                <a:cxn ang="0">
                  <a:pos x="T10" y="T11"/>
                </a:cxn>
                <a:cxn ang="0">
                  <a:pos x="T12" y="T13"/>
                </a:cxn>
              </a:cxnLst>
              <a:rect l="0" t="0" r="r" b="b"/>
              <a:pathLst>
                <a:path w="36" h="63">
                  <a:moveTo>
                    <a:pt x="34" y="46"/>
                  </a:moveTo>
                  <a:cubicBezTo>
                    <a:pt x="36" y="54"/>
                    <a:pt x="31" y="61"/>
                    <a:pt x="24" y="62"/>
                  </a:cubicBezTo>
                  <a:cubicBezTo>
                    <a:pt x="17" y="63"/>
                    <a:pt x="10" y="59"/>
                    <a:pt x="8" y="52"/>
                  </a:cubicBezTo>
                  <a:cubicBezTo>
                    <a:pt x="1" y="17"/>
                    <a:pt x="1" y="17"/>
                    <a:pt x="1" y="17"/>
                  </a:cubicBezTo>
                  <a:cubicBezTo>
                    <a:pt x="0" y="10"/>
                    <a:pt x="5" y="3"/>
                    <a:pt x="12" y="1"/>
                  </a:cubicBezTo>
                  <a:cubicBezTo>
                    <a:pt x="19" y="0"/>
                    <a:pt x="26" y="5"/>
                    <a:pt x="27" y="12"/>
                  </a:cubicBezTo>
                  <a:lnTo>
                    <a:pt x="34" y="46"/>
                  </a:lnTo>
                  <a:close/>
                </a:path>
              </a:pathLst>
            </a:custGeom>
            <a:solidFill>
              <a:srgbClr val="EDD0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6" name="Freeform 186"/>
            <p:cNvSpPr>
              <a:spLocks/>
            </p:cNvSpPr>
            <p:nvPr/>
          </p:nvSpPr>
          <p:spPr bwMode="auto">
            <a:xfrm>
              <a:off x="4742920" y="4111727"/>
              <a:ext cx="78779" cy="136268"/>
            </a:xfrm>
            <a:custGeom>
              <a:avLst/>
              <a:gdLst>
                <a:gd name="T0" fmla="*/ 2 w 36"/>
                <a:gd name="T1" fmla="*/ 46 h 63"/>
                <a:gd name="T2" fmla="*/ 12 w 36"/>
                <a:gd name="T3" fmla="*/ 62 h 63"/>
                <a:gd name="T4" fmla="*/ 28 w 36"/>
                <a:gd name="T5" fmla="*/ 52 h 63"/>
                <a:gd name="T6" fmla="*/ 35 w 36"/>
                <a:gd name="T7" fmla="*/ 17 h 63"/>
                <a:gd name="T8" fmla="*/ 24 w 36"/>
                <a:gd name="T9" fmla="*/ 1 h 63"/>
                <a:gd name="T10" fmla="*/ 9 w 36"/>
                <a:gd name="T11" fmla="*/ 12 h 63"/>
                <a:gd name="T12" fmla="*/ 2 w 36"/>
                <a:gd name="T13" fmla="*/ 46 h 63"/>
              </a:gdLst>
              <a:ahLst/>
              <a:cxnLst>
                <a:cxn ang="0">
                  <a:pos x="T0" y="T1"/>
                </a:cxn>
                <a:cxn ang="0">
                  <a:pos x="T2" y="T3"/>
                </a:cxn>
                <a:cxn ang="0">
                  <a:pos x="T4" y="T5"/>
                </a:cxn>
                <a:cxn ang="0">
                  <a:pos x="T6" y="T7"/>
                </a:cxn>
                <a:cxn ang="0">
                  <a:pos x="T8" y="T9"/>
                </a:cxn>
                <a:cxn ang="0">
                  <a:pos x="T10" y="T11"/>
                </a:cxn>
                <a:cxn ang="0">
                  <a:pos x="T12" y="T13"/>
                </a:cxn>
              </a:cxnLst>
              <a:rect l="0" t="0" r="r" b="b"/>
              <a:pathLst>
                <a:path w="36" h="63">
                  <a:moveTo>
                    <a:pt x="2" y="46"/>
                  </a:moveTo>
                  <a:cubicBezTo>
                    <a:pt x="0" y="54"/>
                    <a:pt x="5" y="61"/>
                    <a:pt x="12" y="62"/>
                  </a:cubicBezTo>
                  <a:cubicBezTo>
                    <a:pt x="19" y="63"/>
                    <a:pt x="26" y="59"/>
                    <a:pt x="28" y="52"/>
                  </a:cubicBezTo>
                  <a:cubicBezTo>
                    <a:pt x="35" y="17"/>
                    <a:pt x="35" y="17"/>
                    <a:pt x="35" y="17"/>
                  </a:cubicBezTo>
                  <a:cubicBezTo>
                    <a:pt x="36" y="10"/>
                    <a:pt x="31" y="3"/>
                    <a:pt x="24" y="1"/>
                  </a:cubicBezTo>
                  <a:cubicBezTo>
                    <a:pt x="17" y="0"/>
                    <a:pt x="10" y="5"/>
                    <a:pt x="9" y="12"/>
                  </a:cubicBezTo>
                  <a:lnTo>
                    <a:pt x="2" y="46"/>
                  </a:lnTo>
                  <a:close/>
                </a:path>
              </a:pathLst>
            </a:custGeom>
            <a:solidFill>
              <a:srgbClr val="EDD0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7" name="Freeform 187"/>
            <p:cNvSpPr>
              <a:spLocks/>
            </p:cNvSpPr>
            <p:nvPr/>
          </p:nvSpPr>
          <p:spPr bwMode="auto">
            <a:xfrm>
              <a:off x="4357538" y="3724217"/>
              <a:ext cx="408802" cy="743084"/>
            </a:xfrm>
            <a:custGeom>
              <a:avLst/>
              <a:gdLst>
                <a:gd name="T0" fmla="*/ 57 w 190"/>
                <a:gd name="T1" fmla="*/ 345 h 345"/>
                <a:gd name="T2" fmla="*/ 133 w 190"/>
                <a:gd name="T3" fmla="*/ 345 h 345"/>
                <a:gd name="T4" fmla="*/ 190 w 190"/>
                <a:gd name="T5" fmla="*/ 253 h 345"/>
                <a:gd name="T6" fmla="*/ 190 w 190"/>
                <a:gd name="T7" fmla="*/ 95 h 345"/>
                <a:gd name="T8" fmla="*/ 95 w 190"/>
                <a:gd name="T9" fmla="*/ 0 h 345"/>
                <a:gd name="T10" fmla="*/ 0 w 190"/>
                <a:gd name="T11" fmla="*/ 95 h 345"/>
                <a:gd name="T12" fmla="*/ 0 w 190"/>
                <a:gd name="T13" fmla="*/ 253 h 345"/>
                <a:gd name="T14" fmla="*/ 57 w 190"/>
                <a:gd name="T15" fmla="*/ 345 h 3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345">
                  <a:moveTo>
                    <a:pt x="57" y="345"/>
                  </a:moveTo>
                  <a:cubicBezTo>
                    <a:pt x="133" y="345"/>
                    <a:pt x="133" y="345"/>
                    <a:pt x="133" y="345"/>
                  </a:cubicBezTo>
                  <a:cubicBezTo>
                    <a:pt x="161" y="328"/>
                    <a:pt x="190" y="288"/>
                    <a:pt x="190" y="253"/>
                  </a:cubicBezTo>
                  <a:cubicBezTo>
                    <a:pt x="190" y="95"/>
                    <a:pt x="190" y="95"/>
                    <a:pt x="190" y="95"/>
                  </a:cubicBezTo>
                  <a:cubicBezTo>
                    <a:pt x="190" y="42"/>
                    <a:pt x="147" y="0"/>
                    <a:pt x="95" y="0"/>
                  </a:cubicBezTo>
                  <a:cubicBezTo>
                    <a:pt x="43" y="0"/>
                    <a:pt x="0" y="42"/>
                    <a:pt x="0" y="95"/>
                  </a:cubicBezTo>
                  <a:cubicBezTo>
                    <a:pt x="0" y="253"/>
                    <a:pt x="0" y="253"/>
                    <a:pt x="0" y="253"/>
                  </a:cubicBezTo>
                  <a:cubicBezTo>
                    <a:pt x="0" y="288"/>
                    <a:pt x="29" y="328"/>
                    <a:pt x="57" y="345"/>
                  </a:cubicBezTo>
                  <a:close/>
                </a:path>
              </a:pathLst>
            </a:custGeom>
            <a:solidFill>
              <a:srgbClr val="FCE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8" name="Freeform 188"/>
            <p:cNvSpPr>
              <a:spLocks/>
            </p:cNvSpPr>
            <p:nvPr/>
          </p:nvSpPr>
          <p:spPr bwMode="auto">
            <a:xfrm>
              <a:off x="4340506" y="4230961"/>
              <a:ext cx="442868" cy="257633"/>
            </a:xfrm>
            <a:custGeom>
              <a:avLst/>
              <a:gdLst>
                <a:gd name="T0" fmla="*/ 163 w 206"/>
                <a:gd name="T1" fmla="*/ 27 h 120"/>
                <a:gd name="T2" fmla="*/ 135 w 206"/>
                <a:gd name="T3" fmla="*/ 7 h 120"/>
                <a:gd name="T4" fmla="*/ 103 w 206"/>
                <a:gd name="T5" fmla="*/ 7 h 120"/>
                <a:gd name="T6" fmla="*/ 71 w 206"/>
                <a:gd name="T7" fmla="*/ 7 h 120"/>
                <a:gd name="T8" fmla="*/ 43 w 206"/>
                <a:gd name="T9" fmla="*/ 27 h 120"/>
                <a:gd name="T10" fmla="*/ 103 w 206"/>
                <a:gd name="T11" fmla="*/ 120 h 120"/>
                <a:gd name="T12" fmla="*/ 163 w 206"/>
                <a:gd name="T13" fmla="*/ 27 h 120"/>
              </a:gdLst>
              <a:ahLst/>
              <a:cxnLst>
                <a:cxn ang="0">
                  <a:pos x="T0" y="T1"/>
                </a:cxn>
                <a:cxn ang="0">
                  <a:pos x="T2" y="T3"/>
                </a:cxn>
                <a:cxn ang="0">
                  <a:pos x="T4" y="T5"/>
                </a:cxn>
                <a:cxn ang="0">
                  <a:pos x="T6" y="T7"/>
                </a:cxn>
                <a:cxn ang="0">
                  <a:pos x="T8" y="T9"/>
                </a:cxn>
                <a:cxn ang="0">
                  <a:pos x="T10" y="T11"/>
                </a:cxn>
                <a:cxn ang="0">
                  <a:pos x="T12" y="T13"/>
                </a:cxn>
              </a:cxnLst>
              <a:rect l="0" t="0" r="r" b="b"/>
              <a:pathLst>
                <a:path w="206" h="120">
                  <a:moveTo>
                    <a:pt x="163" y="27"/>
                  </a:moveTo>
                  <a:cubicBezTo>
                    <a:pt x="142" y="27"/>
                    <a:pt x="142" y="14"/>
                    <a:pt x="135" y="7"/>
                  </a:cubicBezTo>
                  <a:cubicBezTo>
                    <a:pt x="128" y="0"/>
                    <a:pt x="103" y="7"/>
                    <a:pt x="103" y="7"/>
                  </a:cubicBezTo>
                  <a:cubicBezTo>
                    <a:pt x="103" y="7"/>
                    <a:pt x="79" y="0"/>
                    <a:pt x="71" y="7"/>
                  </a:cubicBezTo>
                  <a:cubicBezTo>
                    <a:pt x="63" y="15"/>
                    <a:pt x="60" y="27"/>
                    <a:pt x="43" y="27"/>
                  </a:cubicBezTo>
                  <a:cubicBezTo>
                    <a:pt x="26" y="27"/>
                    <a:pt x="0" y="120"/>
                    <a:pt x="103" y="120"/>
                  </a:cubicBezTo>
                  <a:cubicBezTo>
                    <a:pt x="206" y="120"/>
                    <a:pt x="184" y="27"/>
                    <a:pt x="163" y="27"/>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69" name="Freeform 189"/>
            <p:cNvSpPr>
              <a:spLocks/>
            </p:cNvSpPr>
            <p:nvPr/>
          </p:nvSpPr>
          <p:spPr bwMode="auto">
            <a:xfrm>
              <a:off x="4342635" y="3690150"/>
              <a:ext cx="438612" cy="436484"/>
            </a:xfrm>
            <a:custGeom>
              <a:avLst/>
              <a:gdLst>
                <a:gd name="T0" fmla="*/ 20 w 204"/>
                <a:gd name="T1" fmla="*/ 203 h 203"/>
                <a:gd name="T2" fmla="*/ 20 w 204"/>
                <a:gd name="T3" fmla="*/ 128 h 203"/>
                <a:gd name="T4" fmla="*/ 61 w 204"/>
                <a:gd name="T5" fmla="*/ 62 h 203"/>
                <a:gd name="T6" fmla="*/ 102 w 204"/>
                <a:gd name="T7" fmla="*/ 85 h 203"/>
                <a:gd name="T8" fmla="*/ 143 w 204"/>
                <a:gd name="T9" fmla="*/ 62 h 203"/>
                <a:gd name="T10" fmla="*/ 184 w 204"/>
                <a:gd name="T11" fmla="*/ 128 h 203"/>
                <a:gd name="T12" fmla="*/ 184 w 204"/>
                <a:gd name="T13" fmla="*/ 203 h 203"/>
                <a:gd name="T14" fmla="*/ 204 w 204"/>
                <a:gd name="T15" fmla="*/ 203 h 203"/>
                <a:gd name="T16" fmla="*/ 204 w 204"/>
                <a:gd name="T17" fmla="*/ 94 h 203"/>
                <a:gd name="T18" fmla="*/ 102 w 204"/>
                <a:gd name="T19" fmla="*/ 10 h 203"/>
                <a:gd name="T20" fmla="*/ 0 w 204"/>
                <a:gd name="T21" fmla="*/ 94 h 203"/>
                <a:gd name="T22" fmla="*/ 0 w 204"/>
                <a:gd name="T23" fmla="*/ 203 h 203"/>
                <a:gd name="T24" fmla="*/ 20 w 204"/>
                <a:gd name="T25" fmla="*/ 20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4" h="203">
                  <a:moveTo>
                    <a:pt x="20" y="203"/>
                  </a:moveTo>
                  <a:cubicBezTo>
                    <a:pt x="20" y="128"/>
                    <a:pt x="20" y="128"/>
                    <a:pt x="20" y="128"/>
                  </a:cubicBezTo>
                  <a:cubicBezTo>
                    <a:pt x="20" y="128"/>
                    <a:pt x="18" y="48"/>
                    <a:pt x="61" y="62"/>
                  </a:cubicBezTo>
                  <a:cubicBezTo>
                    <a:pt x="61" y="62"/>
                    <a:pt x="56" y="85"/>
                    <a:pt x="102" y="85"/>
                  </a:cubicBezTo>
                  <a:cubicBezTo>
                    <a:pt x="148" y="85"/>
                    <a:pt x="143" y="62"/>
                    <a:pt x="143" y="62"/>
                  </a:cubicBezTo>
                  <a:cubicBezTo>
                    <a:pt x="186" y="48"/>
                    <a:pt x="184" y="128"/>
                    <a:pt x="184" y="128"/>
                  </a:cubicBezTo>
                  <a:cubicBezTo>
                    <a:pt x="184" y="203"/>
                    <a:pt x="184" y="203"/>
                    <a:pt x="184" y="203"/>
                  </a:cubicBezTo>
                  <a:cubicBezTo>
                    <a:pt x="204" y="203"/>
                    <a:pt x="204" y="203"/>
                    <a:pt x="204" y="203"/>
                  </a:cubicBezTo>
                  <a:cubicBezTo>
                    <a:pt x="204" y="94"/>
                    <a:pt x="204" y="94"/>
                    <a:pt x="204" y="94"/>
                  </a:cubicBezTo>
                  <a:cubicBezTo>
                    <a:pt x="180" y="0"/>
                    <a:pt x="102" y="10"/>
                    <a:pt x="102" y="10"/>
                  </a:cubicBezTo>
                  <a:cubicBezTo>
                    <a:pt x="102" y="10"/>
                    <a:pt x="24" y="0"/>
                    <a:pt x="0" y="94"/>
                  </a:cubicBezTo>
                  <a:cubicBezTo>
                    <a:pt x="0" y="203"/>
                    <a:pt x="0" y="203"/>
                    <a:pt x="0" y="203"/>
                  </a:cubicBezTo>
                  <a:lnTo>
                    <a:pt x="20" y="203"/>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70" name="Freeform 190"/>
            <p:cNvSpPr>
              <a:spLocks/>
            </p:cNvSpPr>
            <p:nvPr/>
          </p:nvSpPr>
          <p:spPr bwMode="auto">
            <a:xfrm>
              <a:off x="4491677" y="4288447"/>
              <a:ext cx="140526" cy="46842"/>
            </a:xfrm>
            <a:custGeom>
              <a:avLst/>
              <a:gdLst>
                <a:gd name="T0" fmla="*/ 66 w 66"/>
                <a:gd name="T1" fmla="*/ 11 h 22"/>
                <a:gd name="T2" fmla="*/ 55 w 66"/>
                <a:gd name="T3" fmla="*/ 22 h 22"/>
                <a:gd name="T4" fmla="*/ 11 w 66"/>
                <a:gd name="T5" fmla="*/ 22 h 22"/>
                <a:gd name="T6" fmla="*/ 0 w 66"/>
                <a:gd name="T7" fmla="*/ 11 h 22"/>
                <a:gd name="T8" fmla="*/ 11 w 66"/>
                <a:gd name="T9" fmla="*/ 0 h 22"/>
                <a:gd name="T10" fmla="*/ 55 w 66"/>
                <a:gd name="T11" fmla="*/ 0 h 22"/>
                <a:gd name="T12" fmla="*/ 66 w 66"/>
                <a:gd name="T13" fmla="*/ 11 h 22"/>
              </a:gdLst>
              <a:ahLst/>
              <a:cxnLst>
                <a:cxn ang="0">
                  <a:pos x="T0" y="T1"/>
                </a:cxn>
                <a:cxn ang="0">
                  <a:pos x="T2" y="T3"/>
                </a:cxn>
                <a:cxn ang="0">
                  <a:pos x="T4" y="T5"/>
                </a:cxn>
                <a:cxn ang="0">
                  <a:pos x="T6" y="T7"/>
                </a:cxn>
                <a:cxn ang="0">
                  <a:pos x="T8" y="T9"/>
                </a:cxn>
                <a:cxn ang="0">
                  <a:pos x="T10" y="T11"/>
                </a:cxn>
                <a:cxn ang="0">
                  <a:pos x="T12" y="T13"/>
                </a:cxn>
              </a:cxnLst>
              <a:rect l="0" t="0" r="r" b="b"/>
              <a:pathLst>
                <a:path w="66" h="22">
                  <a:moveTo>
                    <a:pt x="66" y="11"/>
                  </a:moveTo>
                  <a:cubicBezTo>
                    <a:pt x="66" y="17"/>
                    <a:pt x="61" y="22"/>
                    <a:pt x="55" y="22"/>
                  </a:cubicBezTo>
                  <a:cubicBezTo>
                    <a:pt x="11" y="22"/>
                    <a:pt x="11" y="22"/>
                    <a:pt x="11" y="22"/>
                  </a:cubicBezTo>
                  <a:cubicBezTo>
                    <a:pt x="5" y="22"/>
                    <a:pt x="0" y="17"/>
                    <a:pt x="0" y="11"/>
                  </a:cubicBezTo>
                  <a:cubicBezTo>
                    <a:pt x="0" y="5"/>
                    <a:pt x="5" y="0"/>
                    <a:pt x="11" y="0"/>
                  </a:cubicBezTo>
                  <a:cubicBezTo>
                    <a:pt x="55" y="0"/>
                    <a:pt x="55" y="0"/>
                    <a:pt x="55" y="0"/>
                  </a:cubicBezTo>
                  <a:cubicBezTo>
                    <a:pt x="61" y="0"/>
                    <a:pt x="66" y="5"/>
                    <a:pt x="66" y="11"/>
                  </a:cubicBezTo>
                  <a:close/>
                </a:path>
              </a:pathLst>
            </a:custGeom>
            <a:solidFill>
              <a:srgbClr val="FCE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grpSp>
      <p:grpSp>
        <p:nvGrpSpPr>
          <p:cNvPr id="12" name="Group 11"/>
          <p:cNvGrpSpPr/>
          <p:nvPr/>
        </p:nvGrpSpPr>
        <p:grpSpPr>
          <a:xfrm>
            <a:off x="2279643" y="3432579"/>
            <a:ext cx="1724635" cy="1724635"/>
            <a:chOff x="2279643" y="3412259"/>
            <a:chExt cx="1724635" cy="1724635"/>
          </a:xfrm>
        </p:grpSpPr>
        <p:sp>
          <p:nvSpPr>
            <p:cNvPr id="172" name="Rectangle 28"/>
            <p:cNvSpPr>
              <a:spLocks noChangeArrowheads="1"/>
            </p:cNvSpPr>
            <p:nvPr/>
          </p:nvSpPr>
          <p:spPr bwMode="auto">
            <a:xfrm>
              <a:off x="2279643" y="3412259"/>
              <a:ext cx="1724635" cy="1724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74" name="Rectangle 155"/>
            <p:cNvSpPr>
              <a:spLocks noChangeArrowheads="1"/>
            </p:cNvSpPr>
            <p:nvPr/>
          </p:nvSpPr>
          <p:spPr bwMode="auto">
            <a:xfrm>
              <a:off x="2590503" y="4849454"/>
              <a:ext cx="1102914" cy="287440"/>
            </a:xfrm>
            <a:prstGeom prst="rect">
              <a:avLst/>
            </a:prstGeom>
            <a:solidFill>
              <a:srgbClr val="EDD0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75" name="Freeform 156"/>
            <p:cNvSpPr>
              <a:spLocks/>
            </p:cNvSpPr>
            <p:nvPr/>
          </p:nvSpPr>
          <p:spPr bwMode="auto">
            <a:xfrm>
              <a:off x="2590503" y="4525819"/>
              <a:ext cx="1102914" cy="611074"/>
            </a:xfrm>
            <a:custGeom>
              <a:avLst/>
              <a:gdLst>
                <a:gd name="T0" fmla="*/ 434 w 512"/>
                <a:gd name="T1" fmla="*/ 16 h 284"/>
                <a:gd name="T2" fmla="*/ 331 w 512"/>
                <a:gd name="T3" fmla="*/ 7 h 284"/>
                <a:gd name="T4" fmla="*/ 256 w 512"/>
                <a:gd name="T5" fmla="*/ 94 h 284"/>
                <a:gd name="T6" fmla="*/ 181 w 512"/>
                <a:gd name="T7" fmla="*/ 7 h 284"/>
                <a:gd name="T8" fmla="*/ 78 w 512"/>
                <a:gd name="T9" fmla="*/ 16 h 284"/>
                <a:gd name="T10" fmla="*/ 0 w 512"/>
                <a:gd name="T11" fmla="*/ 94 h 284"/>
                <a:gd name="T12" fmla="*/ 0 w 512"/>
                <a:gd name="T13" fmla="*/ 135 h 284"/>
                <a:gd name="T14" fmla="*/ 0 w 512"/>
                <a:gd name="T15" fmla="*/ 150 h 284"/>
                <a:gd name="T16" fmla="*/ 94 w 512"/>
                <a:gd name="T17" fmla="*/ 150 h 284"/>
                <a:gd name="T18" fmla="*/ 94 w 512"/>
                <a:gd name="T19" fmla="*/ 224 h 284"/>
                <a:gd name="T20" fmla="*/ 94 w 512"/>
                <a:gd name="T21" fmla="*/ 284 h 284"/>
                <a:gd name="T22" fmla="*/ 256 w 512"/>
                <a:gd name="T23" fmla="*/ 284 h 284"/>
                <a:gd name="T24" fmla="*/ 418 w 512"/>
                <a:gd name="T25" fmla="*/ 284 h 284"/>
                <a:gd name="T26" fmla="*/ 418 w 512"/>
                <a:gd name="T27" fmla="*/ 224 h 284"/>
                <a:gd name="T28" fmla="*/ 418 w 512"/>
                <a:gd name="T29" fmla="*/ 150 h 284"/>
                <a:gd name="T30" fmla="*/ 512 w 512"/>
                <a:gd name="T31" fmla="*/ 150 h 284"/>
                <a:gd name="T32" fmla="*/ 512 w 512"/>
                <a:gd name="T33" fmla="*/ 135 h 284"/>
                <a:gd name="T34" fmla="*/ 512 w 512"/>
                <a:gd name="T35" fmla="*/ 94 h 284"/>
                <a:gd name="T36" fmla="*/ 434 w 512"/>
                <a:gd name="T37" fmla="*/ 16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284">
                  <a:moveTo>
                    <a:pt x="434" y="16"/>
                  </a:moveTo>
                  <a:cubicBezTo>
                    <a:pt x="420" y="16"/>
                    <a:pt x="343" y="0"/>
                    <a:pt x="331" y="7"/>
                  </a:cubicBezTo>
                  <a:cubicBezTo>
                    <a:pt x="308" y="21"/>
                    <a:pt x="256" y="66"/>
                    <a:pt x="256" y="94"/>
                  </a:cubicBezTo>
                  <a:cubicBezTo>
                    <a:pt x="256" y="66"/>
                    <a:pt x="204" y="21"/>
                    <a:pt x="181" y="7"/>
                  </a:cubicBezTo>
                  <a:cubicBezTo>
                    <a:pt x="169" y="0"/>
                    <a:pt x="92" y="16"/>
                    <a:pt x="78" y="16"/>
                  </a:cubicBezTo>
                  <a:cubicBezTo>
                    <a:pt x="35" y="16"/>
                    <a:pt x="0" y="51"/>
                    <a:pt x="0" y="94"/>
                  </a:cubicBezTo>
                  <a:cubicBezTo>
                    <a:pt x="0" y="135"/>
                    <a:pt x="0" y="135"/>
                    <a:pt x="0" y="135"/>
                  </a:cubicBezTo>
                  <a:cubicBezTo>
                    <a:pt x="0" y="150"/>
                    <a:pt x="0" y="150"/>
                    <a:pt x="0" y="150"/>
                  </a:cubicBezTo>
                  <a:cubicBezTo>
                    <a:pt x="94" y="150"/>
                    <a:pt x="94" y="150"/>
                    <a:pt x="94" y="150"/>
                  </a:cubicBezTo>
                  <a:cubicBezTo>
                    <a:pt x="94" y="224"/>
                    <a:pt x="94" y="224"/>
                    <a:pt x="94" y="224"/>
                  </a:cubicBezTo>
                  <a:cubicBezTo>
                    <a:pt x="94" y="284"/>
                    <a:pt x="94" y="284"/>
                    <a:pt x="94" y="284"/>
                  </a:cubicBezTo>
                  <a:cubicBezTo>
                    <a:pt x="256" y="284"/>
                    <a:pt x="256" y="284"/>
                    <a:pt x="256" y="284"/>
                  </a:cubicBezTo>
                  <a:cubicBezTo>
                    <a:pt x="418" y="284"/>
                    <a:pt x="418" y="284"/>
                    <a:pt x="418" y="284"/>
                  </a:cubicBezTo>
                  <a:cubicBezTo>
                    <a:pt x="418" y="224"/>
                    <a:pt x="418" y="224"/>
                    <a:pt x="418" y="224"/>
                  </a:cubicBezTo>
                  <a:cubicBezTo>
                    <a:pt x="418" y="150"/>
                    <a:pt x="418" y="150"/>
                    <a:pt x="418" y="150"/>
                  </a:cubicBezTo>
                  <a:cubicBezTo>
                    <a:pt x="512" y="150"/>
                    <a:pt x="512" y="150"/>
                    <a:pt x="512" y="150"/>
                  </a:cubicBezTo>
                  <a:cubicBezTo>
                    <a:pt x="512" y="135"/>
                    <a:pt x="512" y="135"/>
                    <a:pt x="512" y="135"/>
                  </a:cubicBezTo>
                  <a:cubicBezTo>
                    <a:pt x="512" y="94"/>
                    <a:pt x="512" y="94"/>
                    <a:pt x="512" y="94"/>
                  </a:cubicBezTo>
                  <a:cubicBezTo>
                    <a:pt x="512" y="51"/>
                    <a:pt x="477" y="16"/>
                    <a:pt x="434" y="1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76" name="Freeform 157"/>
            <p:cNvSpPr>
              <a:spLocks/>
            </p:cNvSpPr>
            <p:nvPr/>
          </p:nvSpPr>
          <p:spPr bwMode="auto">
            <a:xfrm>
              <a:off x="2890716" y="4310772"/>
              <a:ext cx="504616" cy="457774"/>
            </a:xfrm>
            <a:custGeom>
              <a:avLst/>
              <a:gdLst>
                <a:gd name="T0" fmla="*/ 170 w 234"/>
                <a:gd name="T1" fmla="*/ 0 h 213"/>
                <a:gd name="T2" fmla="*/ 64 w 234"/>
                <a:gd name="T3" fmla="*/ 0 h 213"/>
                <a:gd name="T4" fmla="*/ 0 w 234"/>
                <a:gd name="T5" fmla="*/ 113 h 213"/>
                <a:gd name="T6" fmla="*/ 117 w 234"/>
                <a:gd name="T7" fmla="*/ 197 h 213"/>
                <a:gd name="T8" fmla="*/ 234 w 234"/>
                <a:gd name="T9" fmla="*/ 113 h 213"/>
                <a:gd name="T10" fmla="*/ 170 w 234"/>
                <a:gd name="T11" fmla="*/ 0 h 213"/>
              </a:gdLst>
              <a:ahLst/>
              <a:cxnLst>
                <a:cxn ang="0">
                  <a:pos x="T0" y="T1"/>
                </a:cxn>
                <a:cxn ang="0">
                  <a:pos x="T2" y="T3"/>
                </a:cxn>
                <a:cxn ang="0">
                  <a:pos x="T4" y="T5"/>
                </a:cxn>
                <a:cxn ang="0">
                  <a:pos x="T6" y="T7"/>
                </a:cxn>
                <a:cxn ang="0">
                  <a:pos x="T8" y="T9"/>
                </a:cxn>
                <a:cxn ang="0">
                  <a:pos x="T10" y="T11"/>
                </a:cxn>
              </a:cxnLst>
              <a:rect l="0" t="0" r="r" b="b"/>
              <a:pathLst>
                <a:path w="234" h="213">
                  <a:moveTo>
                    <a:pt x="170" y="0"/>
                  </a:moveTo>
                  <a:cubicBezTo>
                    <a:pt x="64" y="0"/>
                    <a:pt x="64" y="0"/>
                    <a:pt x="64" y="0"/>
                  </a:cubicBezTo>
                  <a:cubicBezTo>
                    <a:pt x="64" y="106"/>
                    <a:pt x="0" y="113"/>
                    <a:pt x="0" y="113"/>
                  </a:cubicBezTo>
                  <a:cubicBezTo>
                    <a:pt x="0" y="213"/>
                    <a:pt x="117" y="197"/>
                    <a:pt x="117" y="197"/>
                  </a:cubicBezTo>
                  <a:cubicBezTo>
                    <a:pt x="117" y="197"/>
                    <a:pt x="234" y="213"/>
                    <a:pt x="234" y="113"/>
                  </a:cubicBezTo>
                  <a:cubicBezTo>
                    <a:pt x="234" y="113"/>
                    <a:pt x="170" y="106"/>
                    <a:pt x="170" y="0"/>
                  </a:cubicBezTo>
                  <a:close/>
                </a:path>
              </a:pathLst>
            </a:custGeom>
            <a:solidFill>
              <a:srgbClr val="EDD0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77" name="Freeform 158"/>
            <p:cNvSpPr>
              <a:spLocks/>
            </p:cNvSpPr>
            <p:nvPr/>
          </p:nvSpPr>
          <p:spPr bwMode="auto">
            <a:xfrm>
              <a:off x="2858779" y="4057400"/>
              <a:ext cx="85166" cy="146913"/>
            </a:xfrm>
            <a:custGeom>
              <a:avLst/>
              <a:gdLst>
                <a:gd name="T0" fmla="*/ 37 w 39"/>
                <a:gd name="T1" fmla="*/ 50 h 68"/>
                <a:gd name="T2" fmla="*/ 26 w 39"/>
                <a:gd name="T3" fmla="*/ 67 h 68"/>
                <a:gd name="T4" fmla="*/ 9 w 39"/>
                <a:gd name="T5" fmla="*/ 55 h 68"/>
                <a:gd name="T6" fmla="*/ 2 w 39"/>
                <a:gd name="T7" fmla="*/ 18 h 68"/>
                <a:gd name="T8" fmla="*/ 13 w 39"/>
                <a:gd name="T9" fmla="*/ 1 h 68"/>
                <a:gd name="T10" fmla="*/ 30 w 39"/>
                <a:gd name="T11" fmla="*/ 12 h 68"/>
                <a:gd name="T12" fmla="*/ 37 w 39"/>
                <a:gd name="T13" fmla="*/ 50 h 68"/>
              </a:gdLst>
              <a:ahLst/>
              <a:cxnLst>
                <a:cxn ang="0">
                  <a:pos x="T0" y="T1"/>
                </a:cxn>
                <a:cxn ang="0">
                  <a:pos x="T2" y="T3"/>
                </a:cxn>
                <a:cxn ang="0">
                  <a:pos x="T4" y="T5"/>
                </a:cxn>
                <a:cxn ang="0">
                  <a:pos x="T6" y="T7"/>
                </a:cxn>
                <a:cxn ang="0">
                  <a:pos x="T8" y="T9"/>
                </a:cxn>
                <a:cxn ang="0">
                  <a:pos x="T10" y="T11"/>
                </a:cxn>
                <a:cxn ang="0">
                  <a:pos x="T12" y="T13"/>
                </a:cxn>
              </a:cxnLst>
              <a:rect l="0" t="0" r="r" b="b"/>
              <a:pathLst>
                <a:path w="39" h="68">
                  <a:moveTo>
                    <a:pt x="37" y="50"/>
                  </a:moveTo>
                  <a:cubicBezTo>
                    <a:pt x="39" y="58"/>
                    <a:pt x="34" y="65"/>
                    <a:pt x="26" y="67"/>
                  </a:cubicBezTo>
                  <a:cubicBezTo>
                    <a:pt x="18" y="68"/>
                    <a:pt x="11" y="63"/>
                    <a:pt x="9" y="55"/>
                  </a:cubicBezTo>
                  <a:cubicBezTo>
                    <a:pt x="2" y="18"/>
                    <a:pt x="2" y="18"/>
                    <a:pt x="2" y="18"/>
                  </a:cubicBezTo>
                  <a:cubicBezTo>
                    <a:pt x="0" y="10"/>
                    <a:pt x="5" y="3"/>
                    <a:pt x="13" y="1"/>
                  </a:cubicBezTo>
                  <a:cubicBezTo>
                    <a:pt x="21" y="0"/>
                    <a:pt x="28" y="5"/>
                    <a:pt x="30" y="12"/>
                  </a:cubicBezTo>
                  <a:lnTo>
                    <a:pt x="37" y="50"/>
                  </a:lnTo>
                  <a:close/>
                </a:path>
              </a:pathLst>
            </a:custGeom>
            <a:solidFill>
              <a:srgbClr val="EDD0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78" name="Freeform 159"/>
            <p:cNvSpPr>
              <a:spLocks/>
            </p:cNvSpPr>
            <p:nvPr/>
          </p:nvSpPr>
          <p:spPr bwMode="auto">
            <a:xfrm>
              <a:off x="3335715" y="4057400"/>
              <a:ext cx="85166" cy="146913"/>
            </a:xfrm>
            <a:custGeom>
              <a:avLst/>
              <a:gdLst>
                <a:gd name="T0" fmla="*/ 2 w 39"/>
                <a:gd name="T1" fmla="*/ 50 h 68"/>
                <a:gd name="T2" fmla="*/ 13 w 39"/>
                <a:gd name="T3" fmla="*/ 67 h 68"/>
                <a:gd name="T4" fmla="*/ 30 w 39"/>
                <a:gd name="T5" fmla="*/ 55 h 68"/>
                <a:gd name="T6" fmla="*/ 37 w 39"/>
                <a:gd name="T7" fmla="*/ 18 h 68"/>
                <a:gd name="T8" fmla="*/ 26 w 39"/>
                <a:gd name="T9" fmla="*/ 1 h 68"/>
                <a:gd name="T10" fmla="*/ 9 w 39"/>
                <a:gd name="T11" fmla="*/ 12 h 68"/>
                <a:gd name="T12" fmla="*/ 2 w 39"/>
                <a:gd name="T13" fmla="*/ 50 h 68"/>
              </a:gdLst>
              <a:ahLst/>
              <a:cxnLst>
                <a:cxn ang="0">
                  <a:pos x="T0" y="T1"/>
                </a:cxn>
                <a:cxn ang="0">
                  <a:pos x="T2" y="T3"/>
                </a:cxn>
                <a:cxn ang="0">
                  <a:pos x="T4" y="T5"/>
                </a:cxn>
                <a:cxn ang="0">
                  <a:pos x="T6" y="T7"/>
                </a:cxn>
                <a:cxn ang="0">
                  <a:pos x="T8" y="T9"/>
                </a:cxn>
                <a:cxn ang="0">
                  <a:pos x="T10" y="T11"/>
                </a:cxn>
                <a:cxn ang="0">
                  <a:pos x="T12" y="T13"/>
                </a:cxn>
              </a:cxnLst>
              <a:rect l="0" t="0" r="r" b="b"/>
              <a:pathLst>
                <a:path w="39" h="68">
                  <a:moveTo>
                    <a:pt x="2" y="50"/>
                  </a:moveTo>
                  <a:cubicBezTo>
                    <a:pt x="0" y="58"/>
                    <a:pt x="5" y="65"/>
                    <a:pt x="13" y="67"/>
                  </a:cubicBezTo>
                  <a:cubicBezTo>
                    <a:pt x="21" y="68"/>
                    <a:pt x="28" y="63"/>
                    <a:pt x="30" y="55"/>
                  </a:cubicBezTo>
                  <a:cubicBezTo>
                    <a:pt x="37" y="18"/>
                    <a:pt x="37" y="18"/>
                    <a:pt x="37" y="18"/>
                  </a:cubicBezTo>
                  <a:cubicBezTo>
                    <a:pt x="39" y="10"/>
                    <a:pt x="34" y="3"/>
                    <a:pt x="26" y="1"/>
                  </a:cubicBezTo>
                  <a:cubicBezTo>
                    <a:pt x="18" y="0"/>
                    <a:pt x="11" y="5"/>
                    <a:pt x="9" y="12"/>
                  </a:cubicBezTo>
                  <a:lnTo>
                    <a:pt x="2" y="50"/>
                  </a:lnTo>
                  <a:close/>
                </a:path>
              </a:pathLst>
            </a:custGeom>
            <a:solidFill>
              <a:srgbClr val="EDD0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79" name="Freeform 160"/>
            <p:cNvSpPr>
              <a:spLocks/>
            </p:cNvSpPr>
            <p:nvPr/>
          </p:nvSpPr>
          <p:spPr bwMode="auto">
            <a:xfrm>
              <a:off x="2884330" y="3650726"/>
              <a:ext cx="517391" cy="740953"/>
            </a:xfrm>
            <a:custGeom>
              <a:avLst/>
              <a:gdLst>
                <a:gd name="T0" fmla="*/ 120 w 240"/>
                <a:gd name="T1" fmla="*/ 344 h 344"/>
                <a:gd name="T2" fmla="*/ 26 w 240"/>
                <a:gd name="T3" fmla="*/ 279 h 344"/>
                <a:gd name="T4" fmla="*/ 33 w 240"/>
                <a:gd name="T5" fmla="*/ 44 h 344"/>
                <a:gd name="T6" fmla="*/ 120 w 240"/>
                <a:gd name="T7" fmla="*/ 5 h 344"/>
                <a:gd name="T8" fmla="*/ 207 w 240"/>
                <a:gd name="T9" fmla="*/ 44 h 344"/>
                <a:gd name="T10" fmla="*/ 214 w 240"/>
                <a:gd name="T11" fmla="*/ 279 h 344"/>
                <a:gd name="T12" fmla="*/ 120 w 240"/>
                <a:gd name="T13" fmla="*/ 344 h 344"/>
              </a:gdLst>
              <a:ahLst/>
              <a:cxnLst>
                <a:cxn ang="0">
                  <a:pos x="T0" y="T1"/>
                </a:cxn>
                <a:cxn ang="0">
                  <a:pos x="T2" y="T3"/>
                </a:cxn>
                <a:cxn ang="0">
                  <a:pos x="T4" y="T5"/>
                </a:cxn>
                <a:cxn ang="0">
                  <a:pos x="T6" y="T7"/>
                </a:cxn>
                <a:cxn ang="0">
                  <a:pos x="T8" y="T9"/>
                </a:cxn>
                <a:cxn ang="0">
                  <a:pos x="T10" y="T11"/>
                </a:cxn>
                <a:cxn ang="0">
                  <a:pos x="T12" y="T13"/>
                </a:cxn>
              </a:cxnLst>
              <a:rect l="0" t="0" r="r" b="b"/>
              <a:pathLst>
                <a:path w="240" h="344">
                  <a:moveTo>
                    <a:pt x="120" y="344"/>
                  </a:moveTo>
                  <a:cubicBezTo>
                    <a:pt x="75" y="344"/>
                    <a:pt x="41" y="307"/>
                    <a:pt x="26" y="279"/>
                  </a:cubicBezTo>
                  <a:cubicBezTo>
                    <a:pt x="11" y="251"/>
                    <a:pt x="0" y="89"/>
                    <a:pt x="33" y="44"/>
                  </a:cubicBezTo>
                  <a:cubicBezTo>
                    <a:pt x="65" y="0"/>
                    <a:pt x="120" y="5"/>
                    <a:pt x="120" y="5"/>
                  </a:cubicBezTo>
                  <a:cubicBezTo>
                    <a:pt x="120" y="5"/>
                    <a:pt x="175" y="0"/>
                    <a:pt x="207" y="44"/>
                  </a:cubicBezTo>
                  <a:cubicBezTo>
                    <a:pt x="240" y="89"/>
                    <a:pt x="229" y="251"/>
                    <a:pt x="214" y="279"/>
                  </a:cubicBezTo>
                  <a:cubicBezTo>
                    <a:pt x="199" y="307"/>
                    <a:pt x="165" y="344"/>
                    <a:pt x="120" y="344"/>
                  </a:cubicBezTo>
                  <a:close/>
                </a:path>
              </a:pathLst>
            </a:custGeom>
            <a:solidFill>
              <a:srgbClr val="FCE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80" name="Freeform 161"/>
            <p:cNvSpPr>
              <a:spLocks/>
            </p:cNvSpPr>
            <p:nvPr/>
          </p:nvSpPr>
          <p:spPr bwMode="auto">
            <a:xfrm>
              <a:off x="2871555" y="3510202"/>
              <a:ext cx="577008" cy="551459"/>
            </a:xfrm>
            <a:custGeom>
              <a:avLst/>
              <a:gdLst>
                <a:gd name="T0" fmla="*/ 234 w 268"/>
                <a:gd name="T1" fmla="*/ 256 h 256"/>
                <a:gd name="T2" fmla="*/ 203 w 268"/>
                <a:gd name="T3" fmla="*/ 152 h 256"/>
                <a:gd name="T4" fmla="*/ 81 w 268"/>
                <a:gd name="T5" fmla="*/ 132 h 256"/>
                <a:gd name="T6" fmla="*/ 41 w 268"/>
                <a:gd name="T7" fmla="*/ 160 h 256"/>
                <a:gd name="T8" fmla="*/ 18 w 268"/>
                <a:gd name="T9" fmla="*/ 256 h 256"/>
                <a:gd name="T10" fmla="*/ 26 w 268"/>
                <a:gd name="T11" fmla="*/ 92 h 256"/>
                <a:gd name="T12" fmla="*/ 21 w 268"/>
                <a:gd name="T13" fmla="*/ 47 h 256"/>
                <a:gd name="T14" fmla="*/ 44 w 268"/>
                <a:gd name="T15" fmla="*/ 72 h 256"/>
                <a:gd name="T16" fmla="*/ 41 w 268"/>
                <a:gd name="T17" fmla="*/ 0 h 256"/>
                <a:gd name="T18" fmla="*/ 80 w 268"/>
                <a:gd name="T19" fmla="*/ 62 h 256"/>
                <a:gd name="T20" fmla="*/ 69 w 268"/>
                <a:gd name="T21" fmla="*/ 14 h 256"/>
                <a:gd name="T22" fmla="*/ 144 w 268"/>
                <a:gd name="T23" fmla="*/ 55 h 256"/>
                <a:gd name="T24" fmla="*/ 234 w 268"/>
                <a:gd name="T25" fmla="*/ 25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8" h="256">
                  <a:moveTo>
                    <a:pt x="234" y="256"/>
                  </a:moveTo>
                  <a:cubicBezTo>
                    <a:pt x="234" y="256"/>
                    <a:pt x="208" y="181"/>
                    <a:pt x="203" y="152"/>
                  </a:cubicBezTo>
                  <a:cubicBezTo>
                    <a:pt x="203" y="152"/>
                    <a:pt x="135" y="161"/>
                    <a:pt x="81" y="132"/>
                  </a:cubicBezTo>
                  <a:cubicBezTo>
                    <a:pt x="81" y="132"/>
                    <a:pt x="57" y="154"/>
                    <a:pt x="41" y="160"/>
                  </a:cubicBezTo>
                  <a:cubicBezTo>
                    <a:pt x="41" y="160"/>
                    <a:pt x="31" y="228"/>
                    <a:pt x="18" y="256"/>
                  </a:cubicBezTo>
                  <a:cubicBezTo>
                    <a:pt x="18" y="256"/>
                    <a:pt x="0" y="157"/>
                    <a:pt x="26" y="92"/>
                  </a:cubicBezTo>
                  <a:cubicBezTo>
                    <a:pt x="26" y="92"/>
                    <a:pt x="15" y="79"/>
                    <a:pt x="21" y="47"/>
                  </a:cubicBezTo>
                  <a:cubicBezTo>
                    <a:pt x="21" y="47"/>
                    <a:pt x="31" y="67"/>
                    <a:pt x="44" y="72"/>
                  </a:cubicBezTo>
                  <a:cubicBezTo>
                    <a:pt x="44" y="72"/>
                    <a:pt x="30" y="37"/>
                    <a:pt x="41" y="0"/>
                  </a:cubicBezTo>
                  <a:cubicBezTo>
                    <a:pt x="41" y="0"/>
                    <a:pt x="58" y="62"/>
                    <a:pt x="80" y="62"/>
                  </a:cubicBezTo>
                  <a:cubicBezTo>
                    <a:pt x="80" y="62"/>
                    <a:pt x="63" y="30"/>
                    <a:pt x="69" y="14"/>
                  </a:cubicBezTo>
                  <a:cubicBezTo>
                    <a:pt x="69" y="14"/>
                    <a:pt x="109" y="55"/>
                    <a:pt x="144" y="55"/>
                  </a:cubicBezTo>
                  <a:cubicBezTo>
                    <a:pt x="180" y="55"/>
                    <a:pt x="268" y="86"/>
                    <a:pt x="234" y="25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sp>
          <p:nvSpPr>
            <p:cNvPr id="181" name="Freeform 162"/>
            <p:cNvSpPr>
              <a:spLocks/>
            </p:cNvSpPr>
            <p:nvPr/>
          </p:nvSpPr>
          <p:spPr bwMode="auto">
            <a:xfrm>
              <a:off x="2939689" y="4251155"/>
              <a:ext cx="404544" cy="140526"/>
            </a:xfrm>
            <a:custGeom>
              <a:avLst/>
              <a:gdLst>
                <a:gd name="T0" fmla="*/ 188 w 188"/>
                <a:gd name="T1" fmla="*/ 0 h 65"/>
                <a:gd name="T2" fmla="*/ 94 w 188"/>
                <a:gd name="T3" fmla="*/ 65 h 65"/>
                <a:gd name="T4" fmla="*/ 0 w 188"/>
                <a:gd name="T5" fmla="*/ 0 h 65"/>
              </a:gdLst>
              <a:ahLst/>
              <a:cxnLst>
                <a:cxn ang="0">
                  <a:pos x="T0" y="T1"/>
                </a:cxn>
                <a:cxn ang="0">
                  <a:pos x="T2" y="T3"/>
                </a:cxn>
                <a:cxn ang="0">
                  <a:pos x="T4" y="T5"/>
                </a:cxn>
              </a:cxnLst>
              <a:rect l="0" t="0" r="r" b="b"/>
              <a:pathLst>
                <a:path w="188" h="65">
                  <a:moveTo>
                    <a:pt x="188" y="0"/>
                  </a:moveTo>
                  <a:cubicBezTo>
                    <a:pt x="173" y="28"/>
                    <a:pt x="168" y="65"/>
                    <a:pt x="94" y="65"/>
                  </a:cubicBezTo>
                  <a:cubicBezTo>
                    <a:pt x="20" y="65"/>
                    <a:pt x="15" y="28"/>
                    <a:pt x="0" y="0"/>
                  </a:cubicBezTo>
                </a:path>
              </a:pathLst>
            </a:custGeom>
            <a:solidFill>
              <a:srgbClr val="FCE5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19191B"/>
                </a:solidFill>
              </a:endParaRPr>
            </a:p>
          </p:txBody>
        </p:sp>
      </p:grpSp>
    </p:spTree>
    <p:extLst>
      <p:ext uri="{BB962C8B-B14F-4D97-AF65-F5344CB8AC3E}">
        <p14:creationId xmlns:p14="http://schemas.microsoft.com/office/powerpoint/2010/main" val="1118417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Java 9</a:t>
            </a:r>
            <a:endParaRPr lang="en-US" dirty="0"/>
          </a:p>
        </p:txBody>
      </p:sp>
      <p:sp>
        <p:nvSpPr>
          <p:cNvPr id="4" name="Slide Number Placeholder 3"/>
          <p:cNvSpPr>
            <a:spLocks noGrp="1"/>
          </p:cNvSpPr>
          <p:nvPr>
            <p:ph type="sldNum" sz="quarter" idx="10"/>
          </p:nvPr>
        </p:nvSpPr>
        <p:spPr/>
        <p:txBody>
          <a:bodyPr/>
          <a:lstStyle/>
          <a:p>
            <a:fld id="{E1D3847D-0559-48C4-894F-E12326BFB226}" type="slidenum">
              <a:rPr lang="en-US" smtClean="0"/>
              <a:pPr/>
              <a:t>4</a:t>
            </a:fld>
            <a:endParaRPr lang="en-US" dirty="0"/>
          </a:p>
        </p:txBody>
      </p:sp>
      <p:sp>
        <p:nvSpPr>
          <p:cNvPr id="6" name="Content Placeholder 5"/>
          <p:cNvSpPr>
            <a:spLocks noGrp="1"/>
          </p:cNvSpPr>
          <p:nvPr>
            <p:ph idx="1"/>
          </p:nvPr>
        </p:nvSpPr>
        <p:spPr/>
        <p:txBody>
          <a:bodyPr>
            <a:normAutofit fontScale="92500" lnSpcReduction="20000"/>
          </a:bodyPr>
          <a:lstStyle/>
          <a:p>
            <a:r>
              <a:rPr lang="en-US" dirty="0" smtClean="0"/>
              <a:t>Jigsaw</a:t>
            </a:r>
          </a:p>
          <a:p>
            <a:r>
              <a:rPr lang="en-US" dirty="0" err="1" smtClean="0"/>
              <a:t>JLink</a:t>
            </a:r>
            <a:endParaRPr lang="en-US" dirty="0" smtClean="0"/>
          </a:p>
          <a:p>
            <a:r>
              <a:rPr lang="en-US" dirty="0" err="1" smtClean="0"/>
              <a:t>JShell</a:t>
            </a:r>
            <a:endParaRPr lang="en-US" dirty="0" smtClean="0"/>
          </a:p>
          <a:p>
            <a:r>
              <a:rPr lang="en-US" dirty="0" smtClean="0"/>
              <a:t>Immutable collections factory methods</a:t>
            </a:r>
          </a:p>
          <a:p>
            <a:r>
              <a:rPr lang="en-US" dirty="0" smtClean="0"/>
              <a:t>Streaming API improvements</a:t>
            </a:r>
          </a:p>
          <a:p>
            <a:r>
              <a:rPr lang="en-US" dirty="0" smtClean="0"/>
              <a:t>Process API improvements</a:t>
            </a:r>
          </a:p>
          <a:p>
            <a:r>
              <a:rPr lang="en-US" dirty="0" smtClean="0"/>
              <a:t>HTTP/2 client</a:t>
            </a:r>
          </a:p>
          <a:p>
            <a:r>
              <a:rPr lang="en-US" dirty="0" smtClean="0"/>
              <a:t>Concurrency updates</a:t>
            </a:r>
          </a:p>
          <a:p>
            <a:r>
              <a:rPr lang="mr-IN" dirty="0" smtClean="0"/>
              <a:t>…</a:t>
            </a:r>
            <a:endParaRPr lang="en-US" dirty="0"/>
          </a:p>
        </p:txBody>
      </p:sp>
    </p:spTree>
    <p:extLst>
      <p:ext uri="{BB962C8B-B14F-4D97-AF65-F5344CB8AC3E}">
        <p14:creationId xmlns:p14="http://schemas.microsoft.com/office/powerpoint/2010/main" val="248909686"/>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E1D3847D-0559-48C4-894F-E12326BFB226}" type="slidenum">
              <a:rPr lang="en-US" smtClean="0"/>
              <a:pPr/>
              <a:t>40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Subtitle 6"/>
          <p:cNvSpPr>
            <a:spLocks noGrp="1"/>
          </p:cNvSpPr>
          <p:nvPr>
            <p:ph type="subTitle" idx="1"/>
          </p:nvPr>
        </p:nvSpPr>
        <p:spPr>
          <a:xfrm>
            <a:off x="623887" y="2130701"/>
            <a:ext cx="7886701" cy="2035534"/>
          </a:xfrm>
        </p:spPr>
        <p:txBody>
          <a:bodyPr/>
          <a:lstStyle/>
          <a:p>
            <a:r>
              <a:rPr lang="en-US" sz="1200" dirty="0" smtClean="0"/>
              <a:t>Moving Java </a:t>
            </a:r>
            <a:r>
              <a:rPr lang="en-US" sz="1200" dirty="0"/>
              <a:t>Forward faster by Mark Reinhold: https://</a:t>
            </a:r>
            <a:r>
              <a:rPr lang="en-US" sz="1200" dirty="0" err="1" smtClean="0"/>
              <a:t>mreinhold.org</a:t>
            </a:r>
            <a:r>
              <a:rPr lang="en-US" sz="1200" dirty="0" smtClean="0"/>
              <a:t>/blog/forward-faster </a:t>
            </a:r>
          </a:p>
          <a:p>
            <a:r>
              <a:rPr lang="en-US" sz="1200" dirty="0" smtClean="0"/>
              <a:t>Radical new plans for Java by </a:t>
            </a:r>
            <a:r>
              <a:rPr lang="en-US" sz="1200" dirty="0"/>
              <a:t>Nicolai </a:t>
            </a:r>
            <a:r>
              <a:rPr lang="en-US" sz="1200" dirty="0" err="1"/>
              <a:t>Parlog</a:t>
            </a:r>
            <a:r>
              <a:rPr lang="en-US" sz="1200" dirty="0"/>
              <a:t>: https://</a:t>
            </a:r>
            <a:r>
              <a:rPr lang="en-US" sz="1200" dirty="0" err="1" smtClean="0"/>
              <a:t>medium.com</a:t>
            </a:r>
            <a:r>
              <a:rPr lang="en-US" sz="1200" dirty="0" smtClean="0"/>
              <a:t>/</a:t>
            </a:r>
            <a:r>
              <a:rPr lang="en-US" sz="1200" dirty="0" err="1" smtClean="0"/>
              <a:t>codefx</a:t>
            </a:r>
            <a:r>
              <a:rPr lang="en-US" sz="1200" dirty="0" smtClean="0"/>
              <a:t>-weekly/radical-new-plans-for-java-5f237ab05b0 </a:t>
            </a:r>
          </a:p>
          <a:p>
            <a:r>
              <a:rPr lang="en-US" sz="1200" dirty="0" smtClean="0"/>
              <a:t>How project Amber </a:t>
            </a:r>
            <a:r>
              <a:rPr lang="en-US" sz="1200" dirty="0"/>
              <a:t>will revolutionize Java: https://</a:t>
            </a:r>
            <a:r>
              <a:rPr lang="en-US" sz="1200" dirty="0" err="1"/>
              <a:t>www.sitepoint.com</a:t>
            </a:r>
            <a:r>
              <a:rPr lang="en-US" sz="1200" dirty="0"/>
              <a:t>/project-amber-will-revolutionize-java</a:t>
            </a:r>
            <a:r>
              <a:rPr lang="en-US" sz="1200" dirty="0" smtClean="0"/>
              <a:t>/ </a:t>
            </a:r>
          </a:p>
          <a:p>
            <a:r>
              <a:rPr lang="en-US" sz="1200" dirty="0" smtClean="0"/>
              <a:t>No free LTS versions by </a:t>
            </a:r>
            <a:r>
              <a:rPr lang="en-US" sz="1200" dirty="0"/>
              <a:t>Nicolai </a:t>
            </a:r>
            <a:r>
              <a:rPr lang="en-US" sz="1200" dirty="0" err="1"/>
              <a:t>Parlog</a:t>
            </a:r>
            <a:r>
              <a:rPr lang="en-US" sz="1200" dirty="0"/>
              <a:t>: https://</a:t>
            </a:r>
            <a:r>
              <a:rPr lang="en-US" sz="1200" dirty="0" err="1" smtClean="0"/>
              <a:t>medium.com</a:t>
            </a:r>
            <a:r>
              <a:rPr lang="en-US" sz="1200" dirty="0" smtClean="0"/>
              <a:t>/</a:t>
            </a:r>
            <a:r>
              <a:rPr lang="en-US" sz="1200" dirty="0" err="1" smtClean="0"/>
              <a:t>codefx</a:t>
            </a:r>
            <a:r>
              <a:rPr lang="en-US" sz="1200" dirty="0" smtClean="0"/>
              <a:t>-weekly/no-free-java-lts-version-b850192745fb</a:t>
            </a:r>
          </a:p>
          <a:p>
            <a:r>
              <a:rPr lang="en-US" sz="1200" dirty="0" smtClean="0"/>
              <a:t>Moving Java Forward Faster by Mark Reinhold </a:t>
            </a:r>
            <a:r>
              <a:rPr lang="en-US" sz="1200" dirty="0"/>
              <a:t>@ Jfokus’18: https://</a:t>
            </a:r>
            <a:r>
              <a:rPr lang="en-US" sz="1200" dirty="0" err="1" smtClean="0"/>
              <a:t>www.youtube.com</a:t>
            </a:r>
            <a:r>
              <a:rPr lang="en-US" sz="1200" dirty="0" smtClean="0"/>
              <a:t>/</a:t>
            </a:r>
            <a:r>
              <a:rPr lang="en-US" sz="1200" dirty="0" err="1" smtClean="0"/>
              <a:t>watch?v</a:t>
            </a:r>
            <a:r>
              <a:rPr lang="en-US" sz="1200" dirty="0" smtClean="0"/>
              <a:t>=H48QEcjP1PU</a:t>
            </a:r>
          </a:p>
          <a:p>
            <a:r>
              <a:rPr lang="en-US" sz="1200" dirty="0" smtClean="0"/>
              <a:t>Java Language Features by Brian Goetz </a:t>
            </a:r>
            <a:r>
              <a:rPr lang="en-US" sz="1200" dirty="0"/>
              <a:t>@ Devoxx’17: https://</a:t>
            </a:r>
            <a:r>
              <a:rPr lang="en-US" sz="1200" dirty="0" err="1"/>
              <a:t>www.youtube.com</a:t>
            </a:r>
            <a:r>
              <a:rPr lang="en-US" sz="1200" dirty="0"/>
              <a:t>/</a:t>
            </a:r>
            <a:r>
              <a:rPr lang="en-US" sz="1200" dirty="0" err="1"/>
              <a:t>watch?v</a:t>
            </a:r>
            <a:r>
              <a:rPr lang="en-US" sz="1200" dirty="0"/>
              <a:t>=qul2B8iPC-o</a:t>
            </a:r>
          </a:p>
        </p:txBody>
      </p:sp>
      <p:sp>
        <p:nvSpPr>
          <p:cNvPr id="6" name="Title 5"/>
          <p:cNvSpPr>
            <a:spLocks noGrp="1"/>
          </p:cNvSpPr>
          <p:nvPr>
            <p:ph type="ctrTitle"/>
          </p:nvPr>
        </p:nvSpPr>
        <p:spPr/>
        <p:txBody>
          <a:bodyPr/>
          <a:lstStyle/>
          <a:p>
            <a:r>
              <a:rPr lang="en-US" dirty="0" smtClean="0"/>
              <a:t>Resources</a:t>
            </a:r>
            <a:endParaRPr lang="en-US" dirty="0"/>
          </a:p>
        </p:txBody>
      </p:sp>
      <p:sp>
        <p:nvSpPr>
          <p:cNvPr id="8" name="Text Placeholder 7"/>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95011967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#worksFineOnJDK9</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5</a:t>
            </a:fld>
            <a:endParaRPr lang="en-US" dirty="0"/>
          </a:p>
        </p:txBody>
      </p:sp>
      <p:sp>
        <p:nvSpPr>
          <p:cNvPr id="4" name="Footer Placeholder 3"/>
          <p:cNvSpPr>
            <a:spLocks noGrp="1"/>
          </p:cNvSpPr>
          <p:nvPr>
            <p:ph type="ftr" sz="quarter" idx="11"/>
          </p:nvPr>
        </p:nvSpPr>
        <p:spPr/>
        <p:txBody>
          <a:bodyPr/>
          <a:lstStyle/>
          <a:p>
            <a:r>
              <a:rPr lang="de-DE" dirty="0" smtClean="0"/>
              <a:t>© Mark Reinhold, Oracle</a:t>
            </a:r>
            <a:endParaRPr lang="en-US" dirty="0"/>
          </a:p>
        </p:txBody>
      </p:sp>
      <p:sp>
        <p:nvSpPr>
          <p:cNvPr id="6" name="Content Placeholder 5"/>
          <p:cNvSpPr>
            <a:spLocks noGrp="1"/>
          </p:cNvSpPr>
          <p:nvPr>
            <p:ph idx="1"/>
          </p:nvPr>
        </p:nvSpPr>
        <p:spPr/>
        <p:txBody>
          <a:bodyPr>
            <a:normAutofit/>
          </a:bodyPr>
          <a:lstStyle/>
          <a:p>
            <a:r>
              <a:rPr lang="en-US" dirty="0" err="1" smtClean="0"/>
              <a:t>Akka</a:t>
            </a:r>
            <a:r>
              <a:rPr lang="en-US" dirty="0"/>
              <a:t/>
            </a:r>
            <a:br>
              <a:rPr lang="en-US" dirty="0"/>
            </a:br>
            <a:r>
              <a:rPr lang="en-US" dirty="0" smtClean="0"/>
              <a:t>Ant</a:t>
            </a:r>
            <a:br>
              <a:rPr lang="en-US" dirty="0" smtClean="0"/>
            </a:br>
            <a:r>
              <a:rPr lang="en-US" dirty="0" smtClean="0"/>
              <a:t>Camel</a:t>
            </a:r>
            <a:br>
              <a:rPr lang="en-US" dirty="0" smtClean="0"/>
            </a:br>
            <a:r>
              <a:rPr lang="en-US" dirty="0" smtClean="0"/>
              <a:t>Commons Lang</a:t>
            </a:r>
            <a:br>
              <a:rPr lang="en-US" dirty="0" smtClean="0"/>
            </a:br>
            <a:r>
              <a:rPr lang="en-US" dirty="0" smtClean="0"/>
              <a:t>Eclipse IDE</a:t>
            </a:r>
            <a:br>
              <a:rPr lang="en-US" dirty="0" smtClean="0"/>
            </a:br>
            <a:r>
              <a:rPr lang="en-US" dirty="0" err="1" smtClean="0"/>
              <a:t>Elasticsearch</a:t>
            </a:r>
            <a:r>
              <a:rPr lang="en-US" dirty="0"/>
              <a:t/>
            </a:r>
            <a:br>
              <a:rPr lang="en-US" dirty="0"/>
            </a:br>
            <a:r>
              <a:rPr lang="en-US" dirty="0" err="1" smtClean="0"/>
              <a:t>Gradle</a:t>
            </a:r>
            <a:r>
              <a:rPr lang="en-US" dirty="0"/>
              <a:t/>
            </a:r>
            <a:br>
              <a:rPr lang="en-US" dirty="0"/>
            </a:br>
            <a:r>
              <a:rPr lang="en-US" dirty="0" smtClean="0"/>
              <a:t>Hibernate</a:t>
            </a:r>
            <a:br>
              <a:rPr lang="en-US" dirty="0" smtClean="0"/>
            </a:br>
            <a:r>
              <a:rPr lang="en-US" dirty="0" smtClean="0"/>
              <a:t>IntelliJ IDEA</a:t>
            </a:r>
            <a:br>
              <a:rPr lang="en-US" dirty="0" smtClean="0"/>
            </a:br>
            <a:r>
              <a:rPr lang="en-US" dirty="0" smtClean="0"/>
              <a:t>Jackson</a:t>
            </a:r>
            <a:br>
              <a:rPr lang="en-US" dirty="0" smtClean="0"/>
            </a:br>
            <a:r>
              <a:rPr lang="en-US" dirty="0" smtClean="0"/>
              <a:t>Jersey</a:t>
            </a:r>
          </a:p>
          <a:p>
            <a:endParaRPr lang="en-US" dirty="0"/>
          </a:p>
        </p:txBody>
      </p:sp>
      <p:sp>
        <p:nvSpPr>
          <p:cNvPr id="7" name="Content Placeholder 6"/>
          <p:cNvSpPr>
            <a:spLocks noGrp="1"/>
          </p:cNvSpPr>
          <p:nvPr>
            <p:ph idx="12"/>
          </p:nvPr>
        </p:nvSpPr>
        <p:spPr/>
        <p:txBody>
          <a:bodyPr/>
          <a:lstStyle/>
          <a:p>
            <a:r>
              <a:rPr lang="en-US" dirty="0" err="1" smtClean="0"/>
              <a:t>jOOQ</a:t>
            </a:r>
            <a:r>
              <a:rPr lang="en-US" dirty="0" smtClean="0"/>
              <a:t/>
            </a:r>
            <a:br>
              <a:rPr lang="en-US" dirty="0" smtClean="0"/>
            </a:br>
            <a:r>
              <a:rPr lang="en-US" dirty="0" err="1" smtClean="0"/>
              <a:t>Jrebel</a:t>
            </a:r>
            <a:r>
              <a:rPr lang="en-US" dirty="0" smtClean="0"/>
              <a:t/>
            </a:r>
            <a:br>
              <a:rPr lang="en-US" dirty="0" smtClean="0"/>
            </a:br>
            <a:r>
              <a:rPr lang="en-US" dirty="0" smtClean="0"/>
              <a:t>Junit</a:t>
            </a:r>
            <a:br>
              <a:rPr lang="en-US" dirty="0" smtClean="0"/>
            </a:br>
            <a:r>
              <a:rPr lang="en-US" dirty="0" smtClean="0"/>
              <a:t>Kafka</a:t>
            </a:r>
            <a:br>
              <a:rPr lang="en-US" dirty="0" smtClean="0"/>
            </a:br>
            <a:r>
              <a:rPr lang="en-US" dirty="0" smtClean="0"/>
              <a:t>Log4J</a:t>
            </a:r>
            <a:br>
              <a:rPr lang="en-US" dirty="0" smtClean="0"/>
            </a:br>
            <a:r>
              <a:rPr lang="en-US" dirty="0" smtClean="0"/>
              <a:t>Maven</a:t>
            </a:r>
            <a:br>
              <a:rPr lang="en-US" dirty="0" smtClean="0"/>
            </a:br>
            <a:r>
              <a:rPr lang="en-US" dirty="0" err="1" smtClean="0"/>
              <a:t>Mockito</a:t>
            </a:r>
            <a:r>
              <a:rPr lang="en-US" dirty="0" smtClean="0"/>
              <a:t/>
            </a:r>
            <a:br>
              <a:rPr lang="en-US" dirty="0" smtClean="0"/>
            </a:br>
            <a:r>
              <a:rPr lang="en-US" dirty="0" err="1" smtClean="0"/>
              <a:t>Netty</a:t>
            </a:r>
            <a:r>
              <a:rPr lang="en-US" dirty="0"/>
              <a:t/>
            </a:r>
            <a:br>
              <a:rPr lang="en-US" dirty="0"/>
            </a:br>
            <a:r>
              <a:rPr lang="en-US" dirty="0" err="1" smtClean="0"/>
              <a:t>RabbitMQ</a:t>
            </a:r>
            <a:r>
              <a:rPr lang="en-US" dirty="0"/>
              <a:t/>
            </a:r>
            <a:br>
              <a:rPr lang="en-US" dirty="0"/>
            </a:br>
            <a:r>
              <a:rPr lang="en-US" dirty="0" smtClean="0"/>
              <a:t>Spring Framework and Spring Boot</a:t>
            </a:r>
            <a:br>
              <a:rPr lang="en-US" dirty="0" smtClean="0"/>
            </a:br>
            <a:r>
              <a:rPr lang="en-US" dirty="0" err="1" smtClean="0"/>
              <a:t>Wildfly</a:t>
            </a:r>
            <a:endParaRPr lang="en-US" dirty="0" smtClean="0"/>
          </a:p>
        </p:txBody>
      </p:sp>
    </p:spTree>
    <p:extLst>
      <p:ext uri="{BB962C8B-B14F-4D97-AF65-F5344CB8AC3E}">
        <p14:creationId xmlns:p14="http://schemas.microsoft.com/office/powerpoint/2010/main" val="198509270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p:cNvSpPr>
            <a:spLocks noGrp="1"/>
          </p:cNvSpPr>
          <p:nvPr>
            <p:ph type="subTitle" idx="1"/>
          </p:nvPr>
        </p:nvSpPr>
        <p:spPr/>
        <p:txBody>
          <a:bodyPr/>
          <a:lstStyle/>
          <a:p>
            <a:r>
              <a:rPr lang="en-US" dirty="0" smtClean="0"/>
              <a:t>Java evolving faster!</a:t>
            </a:r>
            <a:endParaRPr lang="en-US" dirty="0"/>
          </a:p>
        </p:txBody>
      </p:sp>
      <p:sp>
        <p:nvSpPr>
          <p:cNvPr id="6" name="Title 5"/>
          <p:cNvSpPr>
            <a:spLocks noGrp="1"/>
          </p:cNvSpPr>
          <p:nvPr>
            <p:ph type="ctrTitle"/>
          </p:nvPr>
        </p:nvSpPr>
        <p:spPr/>
        <p:txBody>
          <a:bodyPr/>
          <a:lstStyle/>
          <a:p>
            <a:r>
              <a:rPr lang="en-US" dirty="0"/>
              <a:t>s</a:t>
            </a:r>
            <a:r>
              <a:rPr lang="en-US" dirty="0" smtClean="0"/>
              <a:t>peed++</a:t>
            </a:r>
            <a:endParaRPr lang="en-US" dirty="0"/>
          </a:p>
        </p:txBody>
      </p:sp>
      <p:sp>
        <p:nvSpPr>
          <p:cNvPr id="3" name="Slide Number Placeholder 2"/>
          <p:cNvSpPr>
            <a:spLocks noGrp="1"/>
          </p:cNvSpPr>
          <p:nvPr>
            <p:ph type="sldNum" sz="quarter" idx="11"/>
          </p:nvPr>
        </p:nvSpPr>
        <p:spPr/>
        <p:txBody>
          <a:bodyPr/>
          <a:lstStyle/>
          <a:p>
            <a:fld id="{E1D3847D-0559-48C4-894F-E12326BFB226}" type="slidenum">
              <a:rPr lang="en-US" smtClean="0"/>
              <a:pPr/>
              <a:t>6</a:t>
            </a:fld>
            <a:endParaRPr lang="en-US" dirty="0"/>
          </a:p>
        </p:txBody>
      </p:sp>
    </p:spTree>
    <p:extLst>
      <p:ext uri="{BB962C8B-B14F-4D97-AF65-F5344CB8AC3E}">
        <p14:creationId xmlns:p14="http://schemas.microsoft.com/office/powerpoint/2010/main" val="64581706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8724900" y="4751388"/>
            <a:ext cx="419100" cy="266700"/>
          </a:xfrm>
        </p:spPr>
        <p:txBody>
          <a:bodyPr/>
          <a:lstStyle/>
          <a:p>
            <a:fld id="{E1D3847D-0559-48C4-894F-E12326BFB226}" type="slidenum">
              <a:rPr lang="en-US" smtClean="0"/>
              <a:pPr/>
              <a:t>7</a:t>
            </a:fld>
            <a:endParaRPr lang="en-US" dirty="0"/>
          </a:p>
        </p:txBody>
      </p:sp>
      <p:pic>
        <p:nvPicPr>
          <p:cNvPr id="14" name="Picture 13"/>
          <p:cNvPicPr>
            <a:picLocks noChangeAspect="1"/>
          </p:cNvPicPr>
          <p:nvPr/>
        </p:nvPicPr>
        <p:blipFill>
          <a:blip r:embed="rId2"/>
          <a:stretch>
            <a:fillRect/>
          </a:stretch>
        </p:blipFill>
        <p:spPr>
          <a:xfrm>
            <a:off x="2518117" y="1048871"/>
            <a:ext cx="4107766" cy="3045758"/>
          </a:xfrm>
          <a:prstGeom prst="rect">
            <a:avLst/>
          </a:prstGeom>
        </p:spPr>
      </p:pic>
    </p:spTree>
    <p:extLst>
      <p:ext uri="{BB962C8B-B14F-4D97-AF65-F5344CB8AC3E}">
        <p14:creationId xmlns:p14="http://schemas.microsoft.com/office/powerpoint/2010/main" val="129330377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release model</a:t>
            </a:r>
            <a:endParaRPr lang="en-US" dirty="0"/>
          </a:p>
        </p:txBody>
      </p:sp>
      <p:sp>
        <p:nvSpPr>
          <p:cNvPr id="4" name="Content Placeholder 3"/>
          <p:cNvSpPr>
            <a:spLocks noGrp="1"/>
          </p:cNvSpPr>
          <p:nvPr>
            <p:ph idx="1"/>
          </p:nvPr>
        </p:nvSpPr>
        <p:spPr/>
        <p:txBody>
          <a:bodyPr/>
          <a:lstStyle/>
          <a:p>
            <a:r>
              <a:rPr lang="en-US" dirty="0" smtClean="0"/>
              <a:t>No more rare big feature releases</a:t>
            </a:r>
          </a:p>
          <a:p>
            <a:r>
              <a:rPr lang="en-US" dirty="0" smtClean="0"/>
              <a:t>Small improvements will not wait for the heavier ones</a:t>
            </a:r>
          </a:p>
          <a:p>
            <a:r>
              <a:rPr lang="en-US" dirty="0" smtClean="0"/>
              <a:t>Release happening on strict time base</a:t>
            </a:r>
          </a:p>
          <a:p>
            <a:r>
              <a:rPr lang="en-US" dirty="0" smtClean="0"/>
              <a:t>Feature sets will be ‘whatever is finished’</a:t>
            </a:r>
          </a:p>
          <a:p>
            <a:r>
              <a:rPr lang="en-US" dirty="0" smtClean="0"/>
              <a:t>No long lasting consequences if a feature is delayed</a:t>
            </a:r>
          </a:p>
          <a:p>
            <a:endParaRPr lang="en-US" dirty="0"/>
          </a:p>
        </p:txBody>
      </p:sp>
    </p:spTree>
    <p:extLst>
      <p:ext uri="{BB962C8B-B14F-4D97-AF65-F5344CB8AC3E}">
        <p14:creationId xmlns:p14="http://schemas.microsoft.com/office/powerpoint/2010/main" val="150547387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Pentagon 17"/>
          <p:cNvSpPr/>
          <p:nvPr/>
        </p:nvSpPr>
        <p:spPr>
          <a:xfrm>
            <a:off x="5963866" y="2190262"/>
            <a:ext cx="1317717" cy="381000"/>
          </a:xfrm>
          <a:prstGeom prst="homePlate">
            <a:avLst/>
          </a:prstGeom>
          <a:solidFill>
            <a:schemeClr val="accent1">
              <a:lumMod val="75000"/>
            </a:schemeClr>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17 LTS</a:t>
            </a:r>
            <a:endParaRPr lang="en-US" spc="-20" dirty="0" smtClean="0">
              <a:solidFill>
                <a:srgbClr val="FFFFFF"/>
              </a:solidFill>
            </a:endParaRPr>
          </a:p>
        </p:txBody>
      </p:sp>
      <p:sp>
        <p:nvSpPr>
          <p:cNvPr id="16" name="Pentagon 15"/>
          <p:cNvSpPr/>
          <p:nvPr/>
        </p:nvSpPr>
        <p:spPr>
          <a:xfrm>
            <a:off x="6533126" y="1700308"/>
            <a:ext cx="748458" cy="381000"/>
          </a:xfrm>
          <a:prstGeom prst="homePlate">
            <a:avLst/>
          </a:prstGeom>
          <a:solidFill>
            <a:schemeClr val="accent1"/>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18</a:t>
            </a:r>
            <a:endParaRPr lang="en-US" spc="-20" dirty="0" smtClean="0">
              <a:solidFill>
                <a:srgbClr val="FFFFFF"/>
              </a:solidFill>
            </a:endParaRPr>
          </a:p>
        </p:txBody>
      </p:sp>
      <p:sp>
        <p:nvSpPr>
          <p:cNvPr id="15" name="Pentagon 14"/>
          <p:cNvSpPr/>
          <p:nvPr/>
        </p:nvSpPr>
        <p:spPr>
          <a:xfrm>
            <a:off x="5963867" y="1700308"/>
            <a:ext cx="748458" cy="381000"/>
          </a:xfrm>
          <a:prstGeom prst="homePlate">
            <a:avLst/>
          </a:prstGeom>
          <a:solidFill>
            <a:schemeClr val="accent1">
              <a:lumMod val="75000"/>
            </a:schemeClr>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17</a:t>
            </a:r>
            <a:endParaRPr lang="en-US" spc="-20" dirty="0" smtClean="0">
              <a:solidFill>
                <a:srgbClr val="FFFFFF"/>
              </a:solidFill>
            </a:endParaRPr>
          </a:p>
        </p:txBody>
      </p:sp>
      <p:sp>
        <p:nvSpPr>
          <p:cNvPr id="14" name="Pentagon 13"/>
          <p:cNvSpPr/>
          <p:nvPr/>
        </p:nvSpPr>
        <p:spPr>
          <a:xfrm>
            <a:off x="5394608" y="1700308"/>
            <a:ext cx="748458" cy="381000"/>
          </a:xfrm>
          <a:prstGeom prst="homePlate">
            <a:avLst/>
          </a:prstGeom>
          <a:solidFill>
            <a:schemeClr val="accent1"/>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16</a:t>
            </a:r>
            <a:endParaRPr lang="en-US" spc="-20" dirty="0" smtClean="0">
              <a:solidFill>
                <a:srgbClr val="FFFFFF"/>
              </a:solidFill>
            </a:endParaRPr>
          </a:p>
        </p:txBody>
      </p:sp>
      <p:sp>
        <p:nvSpPr>
          <p:cNvPr id="13" name="Pentagon 12"/>
          <p:cNvSpPr/>
          <p:nvPr/>
        </p:nvSpPr>
        <p:spPr>
          <a:xfrm>
            <a:off x="4825349" y="1700308"/>
            <a:ext cx="748458" cy="381000"/>
          </a:xfrm>
          <a:prstGeom prst="homePlate">
            <a:avLst/>
          </a:prstGeom>
          <a:solidFill>
            <a:schemeClr val="accent1"/>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15</a:t>
            </a:r>
            <a:endParaRPr lang="en-US" spc="-20" dirty="0" smtClean="0">
              <a:solidFill>
                <a:srgbClr val="FFFFFF"/>
              </a:solidFill>
            </a:endParaRPr>
          </a:p>
        </p:txBody>
      </p:sp>
      <p:sp>
        <p:nvSpPr>
          <p:cNvPr id="12" name="Pentagon 11"/>
          <p:cNvSpPr/>
          <p:nvPr/>
        </p:nvSpPr>
        <p:spPr>
          <a:xfrm>
            <a:off x="4256090" y="1700308"/>
            <a:ext cx="748458" cy="381000"/>
          </a:xfrm>
          <a:prstGeom prst="homePlate">
            <a:avLst/>
          </a:prstGeom>
          <a:solidFill>
            <a:schemeClr val="accent1"/>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14</a:t>
            </a:r>
            <a:endParaRPr lang="en-US" spc="-20" dirty="0" smtClean="0">
              <a:solidFill>
                <a:srgbClr val="FFFFFF"/>
              </a:solidFill>
            </a:endParaRPr>
          </a:p>
        </p:txBody>
      </p:sp>
      <p:sp>
        <p:nvSpPr>
          <p:cNvPr id="11" name="Pentagon 10"/>
          <p:cNvSpPr/>
          <p:nvPr/>
        </p:nvSpPr>
        <p:spPr>
          <a:xfrm>
            <a:off x="3686831" y="1700308"/>
            <a:ext cx="748458" cy="381000"/>
          </a:xfrm>
          <a:prstGeom prst="homePlate">
            <a:avLst/>
          </a:prstGeom>
          <a:solidFill>
            <a:schemeClr val="accent1"/>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13</a:t>
            </a:r>
            <a:endParaRPr lang="en-US" spc="-20" dirty="0" smtClean="0">
              <a:solidFill>
                <a:srgbClr val="FFFFFF"/>
              </a:solidFill>
            </a:endParaRPr>
          </a:p>
        </p:txBody>
      </p:sp>
      <p:sp>
        <p:nvSpPr>
          <p:cNvPr id="10" name="Pentagon 9"/>
          <p:cNvSpPr/>
          <p:nvPr/>
        </p:nvSpPr>
        <p:spPr>
          <a:xfrm>
            <a:off x="3117572" y="1701800"/>
            <a:ext cx="748458" cy="381000"/>
          </a:xfrm>
          <a:prstGeom prst="homePlate">
            <a:avLst/>
          </a:prstGeom>
          <a:solidFill>
            <a:schemeClr val="accent1"/>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12</a:t>
            </a:r>
            <a:endParaRPr lang="en-US" spc="-20" dirty="0" smtClean="0">
              <a:solidFill>
                <a:srgbClr val="FFFFFF"/>
              </a:solidFill>
            </a:endParaRPr>
          </a:p>
        </p:txBody>
      </p:sp>
      <p:sp>
        <p:nvSpPr>
          <p:cNvPr id="9" name="Pentagon 8"/>
          <p:cNvSpPr/>
          <p:nvPr/>
        </p:nvSpPr>
        <p:spPr>
          <a:xfrm>
            <a:off x="2548313" y="1700308"/>
            <a:ext cx="748458" cy="381000"/>
          </a:xfrm>
          <a:prstGeom prst="homePlate">
            <a:avLst/>
          </a:prstGeom>
          <a:solidFill>
            <a:schemeClr val="accent1">
              <a:lumMod val="75000"/>
            </a:schemeClr>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11</a:t>
            </a:r>
            <a:endParaRPr lang="en-US" spc="-20" dirty="0" smtClean="0">
              <a:solidFill>
                <a:srgbClr val="FFFFFF"/>
              </a:solidFill>
            </a:endParaRPr>
          </a:p>
        </p:txBody>
      </p:sp>
      <p:sp>
        <p:nvSpPr>
          <p:cNvPr id="8" name="Pentagon 7"/>
          <p:cNvSpPr/>
          <p:nvPr/>
        </p:nvSpPr>
        <p:spPr>
          <a:xfrm>
            <a:off x="1979054" y="1701800"/>
            <a:ext cx="748458" cy="381000"/>
          </a:xfrm>
          <a:prstGeom prst="homePlate">
            <a:avLst/>
          </a:prstGeom>
          <a:solidFill>
            <a:schemeClr val="accent1"/>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dirty="0" smtClean="0">
                <a:solidFill>
                  <a:srgbClr val="FFFFFF"/>
                </a:solidFill>
              </a:rPr>
              <a:t>10</a:t>
            </a:r>
            <a:endParaRPr lang="en-US" spc="-20" dirty="0" smtClean="0">
              <a:solidFill>
                <a:srgbClr val="FFFFFF"/>
              </a:solidFill>
            </a:endParaRPr>
          </a:p>
        </p:txBody>
      </p:sp>
      <p:sp>
        <p:nvSpPr>
          <p:cNvPr id="2" name="Title 1"/>
          <p:cNvSpPr>
            <a:spLocks noGrp="1"/>
          </p:cNvSpPr>
          <p:nvPr>
            <p:ph type="title"/>
          </p:nvPr>
        </p:nvSpPr>
        <p:spPr/>
        <p:txBody>
          <a:bodyPr/>
          <a:lstStyle/>
          <a:p>
            <a:r>
              <a:rPr lang="en-US" dirty="0" smtClean="0"/>
              <a:t>New release model</a:t>
            </a:r>
            <a:endParaRPr lang="en-US" dirty="0"/>
          </a:p>
        </p:txBody>
      </p:sp>
      <p:sp>
        <p:nvSpPr>
          <p:cNvPr id="3" name="Slide Number Placeholder 2"/>
          <p:cNvSpPr>
            <a:spLocks noGrp="1"/>
          </p:cNvSpPr>
          <p:nvPr>
            <p:ph type="sldNum" sz="quarter" idx="10"/>
          </p:nvPr>
        </p:nvSpPr>
        <p:spPr/>
        <p:txBody>
          <a:bodyPr/>
          <a:lstStyle/>
          <a:p>
            <a:fld id="{E1D3847D-0559-48C4-894F-E12326BFB226}" type="slidenum">
              <a:rPr lang="en-US" smtClean="0"/>
              <a:pPr/>
              <a:t>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Pentagon 6"/>
          <p:cNvSpPr/>
          <p:nvPr/>
        </p:nvSpPr>
        <p:spPr>
          <a:xfrm>
            <a:off x="1409795" y="1701800"/>
            <a:ext cx="748458" cy="381000"/>
          </a:xfrm>
          <a:prstGeom prst="homePlate">
            <a:avLst/>
          </a:prstGeom>
          <a:solidFill>
            <a:schemeClr val="accent1"/>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smtClean="0">
                <a:solidFill>
                  <a:srgbClr val="FFFFFF"/>
                </a:solidFill>
              </a:rPr>
              <a:t>9</a:t>
            </a:r>
            <a:endParaRPr lang="en-US" spc="-20" dirty="0" smtClean="0">
              <a:solidFill>
                <a:srgbClr val="FFFFFF"/>
              </a:solidFill>
            </a:endParaRPr>
          </a:p>
        </p:txBody>
      </p:sp>
      <p:sp>
        <p:nvSpPr>
          <p:cNvPr id="17" name="Pentagon 16"/>
          <p:cNvSpPr/>
          <p:nvPr/>
        </p:nvSpPr>
        <p:spPr>
          <a:xfrm>
            <a:off x="2561808" y="2190262"/>
            <a:ext cx="3581257" cy="381000"/>
          </a:xfrm>
          <a:prstGeom prst="homePlate">
            <a:avLst/>
          </a:prstGeom>
          <a:solidFill>
            <a:schemeClr val="accent1">
              <a:lumMod val="75000"/>
            </a:schemeClr>
          </a:solidFill>
          <a:ln w="19050">
            <a:solidFill>
              <a:schemeClr val="bg1"/>
            </a:solidFill>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pc="-20" smtClean="0">
                <a:solidFill>
                  <a:srgbClr val="FFFFFF"/>
                </a:solidFill>
              </a:rPr>
              <a:t>11 </a:t>
            </a:r>
            <a:r>
              <a:rPr lang="de-CH" spc="-20" dirty="0" smtClean="0">
                <a:solidFill>
                  <a:srgbClr val="FFFFFF"/>
                </a:solidFill>
              </a:rPr>
              <a:t>LTS</a:t>
            </a:r>
            <a:endParaRPr lang="en-US" spc="-20" dirty="0" smtClean="0">
              <a:solidFill>
                <a:srgbClr val="FFFFFF"/>
              </a:solidFill>
            </a:endParaRPr>
          </a:p>
        </p:txBody>
      </p:sp>
      <p:cxnSp>
        <p:nvCxnSpPr>
          <p:cNvPr id="20" name="Straight Arrow Connector 19"/>
          <p:cNvCxnSpPr/>
          <p:nvPr/>
        </p:nvCxnSpPr>
        <p:spPr>
          <a:xfrm>
            <a:off x="1230406" y="3092824"/>
            <a:ext cx="63402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979054" y="2991972"/>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1705261" y="3193677"/>
            <a:ext cx="547586"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Mar’18</a:t>
            </a:r>
            <a:endParaRPr lang="en-US" sz="1000" spc="-20" dirty="0" smtClean="0">
              <a:solidFill>
                <a:schemeClr val="accent1">
                  <a:lumMod val="75000"/>
                </a:schemeClr>
              </a:solidFill>
            </a:endParaRPr>
          </a:p>
        </p:txBody>
      </p:sp>
      <p:cxnSp>
        <p:nvCxnSpPr>
          <p:cNvPr id="33" name="Straight Connector 32"/>
          <p:cNvCxnSpPr/>
          <p:nvPr/>
        </p:nvCxnSpPr>
        <p:spPr>
          <a:xfrm>
            <a:off x="2561808" y="2991972"/>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2288015" y="3193677"/>
            <a:ext cx="521938"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Sep’18</a:t>
            </a:r>
            <a:endParaRPr lang="en-US" sz="1000" spc="-20" dirty="0" smtClean="0">
              <a:solidFill>
                <a:schemeClr val="accent1">
                  <a:lumMod val="75000"/>
                </a:schemeClr>
              </a:solidFill>
            </a:endParaRPr>
          </a:p>
        </p:txBody>
      </p:sp>
      <p:cxnSp>
        <p:nvCxnSpPr>
          <p:cNvPr id="35" name="Straight Connector 34"/>
          <p:cNvCxnSpPr/>
          <p:nvPr/>
        </p:nvCxnSpPr>
        <p:spPr>
          <a:xfrm>
            <a:off x="3116901" y="2985249"/>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2843108" y="3186954"/>
            <a:ext cx="547586"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Mar’19</a:t>
            </a:r>
            <a:endParaRPr lang="en-US" sz="1000" spc="-20" dirty="0" smtClean="0">
              <a:solidFill>
                <a:schemeClr val="accent1">
                  <a:lumMod val="75000"/>
                </a:schemeClr>
              </a:solidFill>
            </a:endParaRPr>
          </a:p>
        </p:txBody>
      </p:sp>
      <p:cxnSp>
        <p:nvCxnSpPr>
          <p:cNvPr id="37" name="Straight Connector 36"/>
          <p:cNvCxnSpPr/>
          <p:nvPr/>
        </p:nvCxnSpPr>
        <p:spPr>
          <a:xfrm>
            <a:off x="3699655" y="2985249"/>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3425862" y="3186954"/>
            <a:ext cx="521938"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Sep’19</a:t>
            </a:r>
            <a:endParaRPr lang="en-US" sz="1000" spc="-20" dirty="0" smtClean="0">
              <a:solidFill>
                <a:schemeClr val="accent1">
                  <a:lumMod val="75000"/>
                </a:schemeClr>
              </a:solidFill>
            </a:endParaRPr>
          </a:p>
        </p:txBody>
      </p:sp>
      <p:cxnSp>
        <p:nvCxnSpPr>
          <p:cNvPr id="39" name="Straight Connector 38"/>
          <p:cNvCxnSpPr/>
          <p:nvPr/>
        </p:nvCxnSpPr>
        <p:spPr>
          <a:xfrm>
            <a:off x="4256089" y="2997299"/>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3982296" y="3199004"/>
            <a:ext cx="547586"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Mar’20</a:t>
            </a:r>
            <a:endParaRPr lang="en-US" sz="1000" spc="-20" dirty="0" smtClean="0">
              <a:solidFill>
                <a:schemeClr val="accent1">
                  <a:lumMod val="75000"/>
                </a:schemeClr>
              </a:solidFill>
            </a:endParaRPr>
          </a:p>
        </p:txBody>
      </p:sp>
      <p:cxnSp>
        <p:nvCxnSpPr>
          <p:cNvPr id="41" name="Straight Connector 40"/>
          <p:cNvCxnSpPr/>
          <p:nvPr/>
        </p:nvCxnSpPr>
        <p:spPr>
          <a:xfrm>
            <a:off x="4838843" y="2997299"/>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4565050" y="3199004"/>
            <a:ext cx="521938"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Sep’20</a:t>
            </a:r>
            <a:endParaRPr lang="en-US" sz="1000" spc="-20" dirty="0" smtClean="0">
              <a:solidFill>
                <a:schemeClr val="accent1">
                  <a:lumMod val="75000"/>
                </a:schemeClr>
              </a:solidFill>
            </a:endParaRPr>
          </a:p>
        </p:txBody>
      </p:sp>
      <p:cxnSp>
        <p:nvCxnSpPr>
          <p:cNvPr id="43" name="Straight Connector 42"/>
          <p:cNvCxnSpPr/>
          <p:nvPr/>
        </p:nvCxnSpPr>
        <p:spPr>
          <a:xfrm>
            <a:off x="5393936" y="2990576"/>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5120143" y="3192281"/>
            <a:ext cx="547586"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Mar’21</a:t>
            </a:r>
            <a:endParaRPr lang="en-US" sz="1000" spc="-20" dirty="0" smtClean="0">
              <a:solidFill>
                <a:schemeClr val="accent1">
                  <a:lumMod val="75000"/>
                </a:schemeClr>
              </a:solidFill>
            </a:endParaRPr>
          </a:p>
        </p:txBody>
      </p:sp>
      <p:cxnSp>
        <p:nvCxnSpPr>
          <p:cNvPr id="45" name="Straight Connector 44"/>
          <p:cNvCxnSpPr/>
          <p:nvPr/>
        </p:nvCxnSpPr>
        <p:spPr>
          <a:xfrm>
            <a:off x="5976690" y="2990576"/>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5702897" y="3192281"/>
            <a:ext cx="521938"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Sep’21</a:t>
            </a:r>
            <a:endParaRPr lang="en-US" sz="1000" spc="-20" dirty="0" smtClean="0">
              <a:solidFill>
                <a:schemeClr val="accent1">
                  <a:lumMod val="75000"/>
                </a:schemeClr>
              </a:solidFill>
            </a:endParaRPr>
          </a:p>
        </p:txBody>
      </p:sp>
      <p:cxnSp>
        <p:nvCxnSpPr>
          <p:cNvPr id="47" name="Straight Connector 46"/>
          <p:cNvCxnSpPr/>
          <p:nvPr/>
        </p:nvCxnSpPr>
        <p:spPr>
          <a:xfrm>
            <a:off x="6531111" y="2991972"/>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6257318" y="3193677"/>
            <a:ext cx="547586"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Mar’22</a:t>
            </a:r>
            <a:endParaRPr lang="en-US" sz="1000" spc="-20" dirty="0" smtClean="0">
              <a:solidFill>
                <a:schemeClr val="accent1">
                  <a:lumMod val="75000"/>
                </a:schemeClr>
              </a:solidFill>
            </a:endParaRPr>
          </a:p>
        </p:txBody>
      </p:sp>
      <p:cxnSp>
        <p:nvCxnSpPr>
          <p:cNvPr id="49" name="Straight Connector 48"/>
          <p:cNvCxnSpPr/>
          <p:nvPr/>
        </p:nvCxnSpPr>
        <p:spPr>
          <a:xfrm>
            <a:off x="7113865" y="2991972"/>
            <a:ext cx="0" cy="194982"/>
          </a:xfrm>
          <a:prstGeom prst="line">
            <a:avLst/>
          </a:prstGeom>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6840072" y="3193677"/>
            <a:ext cx="521938" cy="246221"/>
          </a:xfrm>
          <a:prstGeom prst="rect">
            <a:avLst/>
          </a:prstGeom>
          <a:noFill/>
        </p:spPr>
        <p:txBody>
          <a:bodyPr wrap="none" rtlCol="0">
            <a:spAutoFit/>
          </a:bodyPr>
          <a:lstStyle/>
          <a:p>
            <a:pPr indent="-285750" algn="l"/>
            <a:r>
              <a:rPr lang="en-US" sz="1000" spc="-20" dirty="0" smtClean="0">
                <a:solidFill>
                  <a:schemeClr val="accent1">
                    <a:lumMod val="75000"/>
                  </a:schemeClr>
                </a:solidFill>
              </a:rPr>
              <a:t>Sep’22</a:t>
            </a:r>
            <a:endParaRPr lang="en-US" sz="1000" spc="-20" dirty="0" smtClean="0">
              <a:solidFill>
                <a:schemeClr val="accent1">
                  <a:lumMod val="75000"/>
                </a:schemeClr>
              </a:solidFill>
            </a:endParaRPr>
          </a:p>
        </p:txBody>
      </p:sp>
    </p:spTree>
    <p:extLst>
      <p:ext uri="{BB962C8B-B14F-4D97-AF65-F5344CB8AC3E}">
        <p14:creationId xmlns:p14="http://schemas.microsoft.com/office/powerpoint/2010/main" val="1670129403"/>
      </p:ext>
    </p:extLst>
  </p:cSld>
  <p:clrMapOvr>
    <a:masterClrMapping/>
  </p:clrMapOvr>
  <p:transition>
    <p:fade/>
  </p:transition>
</p:sld>
</file>

<file path=ppt/theme/theme1.xml><?xml version="1.0" encoding="utf-8"?>
<a:theme xmlns:a="http://schemas.openxmlformats.org/drawingml/2006/main" name="NCA 2017 Slides">
  <a:themeElements>
    <a:clrScheme name="Nca 2017 Slides">
      <a:dk1>
        <a:srgbClr val="000000"/>
      </a:dk1>
      <a:lt1>
        <a:srgbClr val="FFFFFF"/>
      </a:lt1>
      <a:dk2>
        <a:srgbClr val="5A5A5D"/>
      </a:dk2>
      <a:lt2>
        <a:srgbClr val="CCCCCE"/>
      </a:lt2>
      <a:accent1>
        <a:srgbClr val="6A8CB4"/>
      </a:accent1>
      <a:accent2>
        <a:srgbClr val="E95C52"/>
      </a:accent2>
      <a:accent3>
        <a:srgbClr val="7EAB99"/>
      </a:accent3>
      <a:accent4>
        <a:srgbClr val="CABB7B"/>
      </a:accent4>
      <a:accent5>
        <a:srgbClr val="BD8F92"/>
      </a:accent5>
      <a:accent6>
        <a:srgbClr val="F3C26E"/>
      </a:accent6>
      <a:hlink>
        <a:srgbClr val="6A8CB4"/>
      </a:hlink>
      <a:folHlink>
        <a:srgbClr val="BD8F92"/>
      </a:folHlink>
    </a:clrScheme>
    <a:fontScheme name="NCA 2017">
      <a:majorFont>
        <a:latin typeface="Calibri"/>
        <a:ea typeface=""/>
        <a:cs typeface=""/>
      </a:majorFont>
      <a:minorFont>
        <a:latin typeface="Calibri Light"/>
        <a:ea typeface=""/>
        <a:cs typeface=""/>
      </a:minorFont>
    </a:fontScheme>
    <a:fmtScheme name="NCA 2017 Style">
      <a:fillStyleLst>
        <a:solidFill>
          <a:schemeClr val="phClr"/>
        </a:solidFill>
        <a:solidFill>
          <a:schemeClr val="phClr">
            <a:tint val="65000"/>
          </a:schemeClr>
        </a:solidFill>
        <a:solidFill>
          <a:schemeClr val="phClr">
            <a:shade val="80000"/>
            <a:satMod val="150000"/>
          </a:schemeClr>
        </a:solidFill>
      </a:fillStyleLst>
      <a:lnStyleLst>
        <a:ln w="19050" cap="flat" cmpd="sng" algn="ctr">
          <a:solidFill>
            <a:schemeClr val="phClr"/>
          </a:solidFill>
          <a:prstDash val="solid"/>
        </a:ln>
        <a:ln w="19050" cap="flat" cmpd="sng" algn="ctr">
          <a:solidFill>
            <a:schemeClr val="phClr"/>
          </a:solidFill>
          <a:prstDash val="solid"/>
        </a:ln>
        <a:ln w="0" cap="flat" cmpd="sng" algn="ctr">
          <a:solidFill>
            <a:schemeClr val="phClr">
              <a:shade val="95000"/>
              <a:alpha val="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indent="-285750" algn="ctr">
          <a:defRPr sz="1400" spc="-20"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indent="-285750" algn="l">
          <a:defRPr sz="1400" spc="-20" dirty="0" smtClean="0"/>
        </a:defPPr>
      </a:lstStyle>
    </a:txDef>
  </a:objectDefaults>
  <a:extraClrSchemeLst/>
  <a:extLst>
    <a:ext uri="{05A4C25C-085E-4340-85A3-A5531E510DB2}">
      <thm15:themeFamily xmlns:thm15="http://schemas.microsoft.com/office/thememl/2012/main" name="template%2Fdist%2FNCA-Template" id="{B22E098B-9AEE-F146-AA14-5EF29D941DFF}" vid="{49BD89D7-9E6D-3D42-A70E-E03ECE36291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1643</TotalTime>
  <Words>836</Words>
  <Application>Microsoft Macintosh PowerPoint</Application>
  <PresentationFormat>On-screen Show (16:9)</PresentationFormat>
  <Paragraphs>228</Paragraphs>
  <Slides>40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Calibri</vt:lpstr>
      <vt:lpstr>Calibri Light</vt:lpstr>
      <vt:lpstr>Lucida Console</vt:lpstr>
      <vt:lpstr>Wingdings</vt:lpstr>
      <vt:lpstr>NCA 2017 Slides</vt:lpstr>
      <vt:lpstr>8, 9, 10, 11 …</vt:lpstr>
      <vt:lpstr>Disclaimer</vt:lpstr>
      <vt:lpstr>Raise of hands</vt:lpstr>
      <vt:lpstr>Java 9</vt:lpstr>
      <vt:lpstr>#worksFineOnJDK9</vt:lpstr>
      <vt:lpstr>speed++</vt:lpstr>
      <vt:lpstr>PowerPoint Presentation</vt:lpstr>
      <vt:lpstr>New release model</vt:lpstr>
      <vt:lpstr>New release model</vt:lpstr>
      <vt:lpstr>New release model</vt:lpstr>
      <vt:lpstr>Oracle changes too</vt:lpstr>
      <vt:lpstr>OpenJDK and Oracle JDK</vt:lpstr>
      <vt:lpstr>Oracle JDK timeline</vt:lpstr>
      <vt:lpstr>So what’s new?</vt:lpstr>
      <vt:lpstr>You can now do this</vt:lpstr>
      <vt:lpstr>JDK 10 features</vt:lpstr>
      <vt:lpstr>Local-Variable type inference</vt:lpstr>
      <vt:lpstr>Local-Variable type inference</vt:lpstr>
      <vt:lpstr>Where is this relationship going?</vt:lpstr>
      <vt:lpstr>Plans for the future</vt:lpstr>
      <vt:lpstr>Project Amber</vt:lpstr>
      <vt:lpstr>Records</vt:lpstr>
      <vt:lpstr>Records</vt:lpstr>
      <vt:lpstr>Records</vt:lpstr>
      <vt:lpstr>Type-test pattern</vt:lpstr>
      <vt:lpstr>Type-test pattern</vt:lpstr>
      <vt:lpstr>Type-test pattern</vt:lpstr>
      <vt:lpstr>Type-test pattern</vt:lpstr>
      <vt:lpstr>Type-test pattern with extraction</vt:lpstr>
      <vt:lpstr>Type-test pattern with value extraction</vt:lpstr>
      <vt:lpstr>Type-test pattern with value extraction</vt:lpstr>
      <vt:lpstr>Project Valhalla</vt:lpstr>
      <vt:lpstr>Arrays and trashing in Java</vt:lpstr>
      <vt:lpstr>Arrays in memory</vt:lpstr>
      <vt:lpstr>Arrays in memory</vt:lpstr>
      <vt:lpstr>Value types</vt:lpstr>
      <vt:lpstr>Arrays in memory</vt:lpstr>
      <vt:lpstr>And as a consequence</vt:lpstr>
      <vt:lpstr>Discussion</vt:lpstr>
      <vt:lpstr>Resources</vt:lpstr>
    </vt:vector>
  </TitlesOfParts>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Netcetera Powerpoint Template</dc:title>
  <dc:creator>Adrian Heydecker</dc:creator>
  <cp:lastModifiedBy>Panche Chavkovski</cp:lastModifiedBy>
  <cp:revision>340</cp:revision>
  <dcterms:created xsi:type="dcterms:W3CDTF">2017-10-17T08:14:05Z</dcterms:created>
  <dcterms:modified xsi:type="dcterms:W3CDTF">2018-03-30T23:07:48Z</dcterms:modified>
</cp:coreProperties>
</file>

<file path=docProps/thumbnail.jpeg>
</file>